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743" r:id="rId1"/>
    <p:sldMasterId id="2147483765" r:id="rId2"/>
  </p:sldMasterIdLst>
  <p:notesMasterIdLst>
    <p:notesMasterId r:id="rId73"/>
  </p:notesMasterIdLst>
  <p:handoutMasterIdLst>
    <p:handoutMasterId r:id="rId74"/>
  </p:handoutMasterIdLst>
  <p:sldIdLst>
    <p:sldId id="2682" r:id="rId3"/>
    <p:sldId id="2684" r:id="rId4"/>
    <p:sldId id="2689" r:id="rId5"/>
    <p:sldId id="2697" r:id="rId6"/>
    <p:sldId id="2699" r:id="rId7"/>
    <p:sldId id="2698" r:id="rId8"/>
    <p:sldId id="2700" r:id="rId9"/>
    <p:sldId id="2701" r:id="rId10"/>
    <p:sldId id="2702" r:id="rId11"/>
    <p:sldId id="296" r:id="rId12"/>
    <p:sldId id="297" r:id="rId13"/>
    <p:sldId id="298" r:id="rId14"/>
    <p:sldId id="299" r:id="rId15"/>
    <p:sldId id="300" r:id="rId16"/>
    <p:sldId id="301" r:id="rId17"/>
    <p:sldId id="302" r:id="rId18"/>
    <p:sldId id="2730" r:id="rId19"/>
    <p:sldId id="2703" r:id="rId20"/>
    <p:sldId id="2731" r:id="rId21"/>
    <p:sldId id="287" r:id="rId22"/>
    <p:sldId id="288" r:id="rId23"/>
    <p:sldId id="257" r:id="rId24"/>
    <p:sldId id="267" r:id="rId25"/>
    <p:sldId id="268" r:id="rId26"/>
    <p:sldId id="269" r:id="rId27"/>
    <p:sldId id="270" r:id="rId28"/>
    <p:sldId id="271" r:id="rId29"/>
    <p:sldId id="272" r:id="rId30"/>
    <p:sldId id="2732" r:id="rId31"/>
    <p:sldId id="2706" r:id="rId32"/>
    <p:sldId id="2707" r:id="rId33"/>
    <p:sldId id="2708" r:id="rId34"/>
    <p:sldId id="2709" r:id="rId35"/>
    <p:sldId id="2710" r:id="rId36"/>
    <p:sldId id="258" r:id="rId37"/>
    <p:sldId id="2729" r:id="rId38"/>
    <p:sldId id="265" r:id="rId39"/>
    <p:sldId id="2728" r:id="rId40"/>
    <p:sldId id="261" r:id="rId41"/>
    <p:sldId id="2727" r:id="rId42"/>
    <p:sldId id="260" r:id="rId43"/>
    <p:sldId id="2726" r:id="rId44"/>
    <p:sldId id="307" r:id="rId45"/>
    <p:sldId id="2725" r:id="rId46"/>
    <p:sldId id="262" r:id="rId47"/>
    <p:sldId id="2724" r:id="rId48"/>
    <p:sldId id="310" r:id="rId49"/>
    <p:sldId id="2723" r:id="rId50"/>
    <p:sldId id="259" r:id="rId51"/>
    <p:sldId id="2722" r:id="rId52"/>
    <p:sldId id="313" r:id="rId53"/>
    <p:sldId id="2721" r:id="rId54"/>
    <p:sldId id="263" r:id="rId55"/>
    <p:sldId id="2720" r:id="rId56"/>
    <p:sldId id="264" r:id="rId57"/>
    <p:sldId id="2719" r:id="rId58"/>
    <p:sldId id="317" r:id="rId59"/>
    <p:sldId id="2718" r:id="rId60"/>
    <p:sldId id="319" r:id="rId61"/>
    <p:sldId id="2717" r:id="rId62"/>
    <p:sldId id="321" r:id="rId63"/>
    <p:sldId id="2716" r:id="rId64"/>
    <p:sldId id="323" r:id="rId65"/>
    <p:sldId id="2715" r:id="rId66"/>
    <p:sldId id="266" r:id="rId67"/>
    <p:sldId id="2714" r:id="rId68"/>
    <p:sldId id="326" r:id="rId69"/>
    <p:sldId id="2713" r:id="rId70"/>
    <p:sldId id="328" r:id="rId71"/>
    <p:sldId id="2712" r:id="rId72"/>
  </p:sldIdLst>
  <p:sldSz cx="12192000" cy="6858000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521415D9-36F7-43E2-AB2F-B90AF26B5E84}">
      <p14:sectionLst xmlns:p14="http://schemas.microsoft.com/office/powerpoint/2010/main">
        <p14:section name="Hauptabschnitt" id="{533D3421-6C13-4B52-B2D5-19D29895A86D}">
          <p14:sldIdLst>
            <p14:sldId id="2682"/>
            <p14:sldId id="2684"/>
            <p14:sldId id="2689"/>
            <p14:sldId id="2697"/>
            <p14:sldId id="2699"/>
            <p14:sldId id="2698"/>
            <p14:sldId id="2700"/>
            <p14:sldId id="2701"/>
            <p14:sldId id="2702"/>
            <p14:sldId id="296"/>
            <p14:sldId id="297"/>
            <p14:sldId id="298"/>
            <p14:sldId id="299"/>
            <p14:sldId id="300"/>
            <p14:sldId id="301"/>
            <p14:sldId id="302"/>
            <p14:sldId id="2730"/>
            <p14:sldId id="2703"/>
            <p14:sldId id="2731"/>
            <p14:sldId id="287"/>
            <p14:sldId id="288"/>
            <p14:sldId id="257"/>
            <p14:sldId id="267"/>
            <p14:sldId id="268"/>
            <p14:sldId id="269"/>
            <p14:sldId id="270"/>
            <p14:sldId id="271"/>
            <p14:sldId id="272"/>
            <p14:sldId id="2732"/>
            <p14:sldId id="2706"/>
            <p14:sldId id="2707"/>
            <p14:sldId id="2708"/>
            <p14:sldId id="2709"/>
            <p14:sldId id="2710"/>
            <p14:sldId id="258"/>
            <p14:sldId id="2729"/>
            <p14:sldId id="265"/>
            <p14:sldId id="2728"/>
            <p14:sldId id="261"/>
            <p14:sldId id="2727"/>
            <p14:sldId id="260"/>
            <p14:sldId id="2726"/>
            <p14:sldId id="307"/>
            <p14:sldId id="2725"/>
            <p14:sldId id="262"/>
            <p14:sldId id="2724"/>
            <p14:sldId id="310"/>
            <p14:sldId id="2723"/>
            <p14:sldId id="259"/>
            <p14:sldId id="2722"/>
            <p14:sldId id="313"/>
            <p14:sldId id="2721"/>
            <p14:sldId id="263"/>
            <p14:sldId id="2720"/>
            <p14:sldId id="264"/>
            <p14:sldId id="2719"/>
            <p14:sldId id="317"/>
            <p14:sldId id="2718"/>
            <p14:sldId id="319"/>
            <p14:sldId id="2717"/>
            <p14:sldId id="321"/>
            <p14:sldId id="2716"/>
            <p14:sldId id="323"/>
            <p14:sldId id="2715"/>
            <p14:sldId id="266"/>
            <p14:sldId id="2714"/>
            <p14:sldId id="326"/>
            <p14:sldId id="2713"/>
            <p14:sldId id="328"/>
            <p14:sldId id="2712"/>
          </p14:sldIdLst>
        </p14:section>
      </p14:sectionLst>
    </p:ext>
    <p:ext uri="{EFAFB233-063F-42B5-8137-9DF3F51BA10A}">
      <p15:sldGuideLst xmlns:p15="http://schemas.microsoft.com/office/powerpoint/2012/main">
        <p15:guide id="8" pos="7680" userDrawn="1">
          <p15:clr>
            <a:srgbClr val="A4A3A4"/>
          </p15:clr>
        </p15:guide>
        <p15:guide id="9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Henrik" initials="HW" lastIdx="3" clrIdx="6">
    <p:extLst>
      <p:ext uri="{19B8F6BF-5375-455C-9EA6-DF929625EA0E}">
        <p15:presenceInfo xmlns:p15="http://schemas.microsoft.com/office/powerpoint/2012/main" userId="Henrik" providerId="None"/>
      </p:ext>
    </p:extLst>
  </p:cmAuthor>
  <p:cmAuthor id="1" name="Peter Pancakes" initials="PP" lastIdx="1" clrIdx="0"/>
  <p:cmAuthor id="2" name="Regine Brandtner" initials="RB" lastIdx="2" clrIdx="1"/>
  <p:cmAuthor id="3" name="Franziska Frenzel" initials="FF" lastIdx="2" clrIdx="2">
    <p:extLst>
      <p:ext uri="{19B8F6BF-5375-455C-9EA6-DF929625EA0E}">
        <p15:presenceInfo xmlns:p15="http://schemas.microsoft.com/office/powerpoint/2012/main" userId="Franziska Frenzel" providerId="None"/>
      </p:ext>
    </p:extLst>
  </p:cmAuthor>
  <p:cmAuthor id="4" name="Franziska Siebel" initials="FS" lastIdx="5" clrIdx="3">
    <p:extLst>
      <p:ext uri="{19B8F6BF-5375-455C-9EA6-DF929625EA0E}">
        <p15:presenceInfo xmlns:p15="http://schemas.microsoft.com/office/powerpoint/2012/main" userId="Franziska Siebel" providerId="None"/>
      </p:ext>
    </p:extLst>
  </p:cmAuthor>
  <p:cmAuthor id="5" name="Marlen Retke" initials="MR" lastIdx="5" clrIdx="4">
    <p:extLst>
      <p:ext uri="{19B8F6BF-5375-455C-9EA6-DF929625EA0E}">
        <p15:presenceInfo xmlns:p15="http://schemas.microsoft.com/office/powerpoint/2012/main" userId="S-1-5-21-4094318718-1432767091-3126944697-1001" providerId="AD"/>
      </p:ext>
    </p:extLst>
  </p:cmAuthor>
  <p:cmAuthor id="6" name="Franziska Tilke" initials="FT" lastIdx="12" clrIdx="5">
    <p:extLst>
      <p:ext uri="{19B8F6BF-5375-455C-9EA6-DF929625EA0E}">
        <p15:presenceInfo xmlns:p15="http://schemas.microsoft.com/office/powerpoint/2012/main" userId="S::ftilke@on.wwu.de::bb175ae8-7ffd-4284-b8ef-0c91b8b39c8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D2D8"/>
    <a:srgbClr val="E1D5B7"/>
    <a:srgbClr val="FDECD3"/>
    <a:srgbClr val="CCDEE1"/>
    <a:srgbClr val="A44168"/>
    <a:srgbClr val="737373"/>
    <a:srgbClr val="F8B44F"/>
    <a:srgbClr val="327A86"/>
    <a:srgbClr val="CDB987"/>
    <a:srgbClr val="E5FF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799B23B-EC83-4686-B30A-512413B5E67A}" styleName="Helle Formatvorlage 3 - Akz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50" autoAdjust="0"/>
    <p:restoredTop sz="88963" autoAdjust="0"/>
  </p:normalViewPr>
  <p:slideViewPr>
    <p:cSldViewPr snapToGrid="0">
      <p:cViewPr varScale="1">
        <p:scale>
          <a:sx n="63" d="100"/>
          <a:sy n="63" d="100"/>
        </p:scale>
        <p:origin x="56" y="136"/>
      </p:cViewPr>
      <p:guideLst>
        <p:guide pos="768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0" d="100"/>
        <a:sy n="12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presProps" Target="presProp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handoutMaster" Target="handoutMasters/handoutMaster1.xml"/><Relationship Id="rId79" Type="http://schemas.openxmlformats.org/officeDocument/2006/relationships/tableStyles" Target="tableStyle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notesMaster" Target="notesMasters/notesMaster1.xml"/><Relationship Id="rId78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Calibri Normal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C42287-BBCD-194E-8FCC-4BC0753B332B}" type="datetimeFigureOut">
              <a:rPr lang="de-DE" smtClean="0">
                <a:latin typeface="Calibri Normal" charset="0"/>
              </a:rPr>
              <a:pPr/>
              <a:t>09.12.2022</a:t>
            </a:fld>
            <a:endParaRPr lang="de-DE" dirty="0">
              <a:latin typeface="Calibri Normal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Calibri Normal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2F6D5D-152F-9C4D-8D9D-F0D4C7E2218B}" type="slidenum">
              <a:rPr lang="de-DE" smtClean="0">
                <a:latin typeface="Calibri Normal" charset="0"/>
              </a:rPr>
              <a:pPr/>
              <a:t>‹Nr.›</a:t>
            </a:fld>
            <a:endParaRPr lang="de-DE" dirty="0">
              <a:latin typeface="Calibri Norm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4026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i="0">
                <a:latin typeface="Calibri Normal" charset="0"/>
              </a:defRPr>
            </a:lvl1pPr>
          </a:lstStyle>
          <a:p>
            <a:endParaRPr lang="de-DE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latin typeface="Calibri Normal" charset="0"/>
              </a:defRPr>
            </a:lvl1pPr>
          </a:lstStyle>
          <a:p>
            <a:endParaRPr lang="de-DE" dirty="0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i="0">
                <a:latin typeface="Calibri Normal" charset="0"/>
              </a:defRPr>
            </a:lvl1pPr>
          </a:lstStyle>
          <a:p>
            <a:endParaRPr lang="de-DE" dirty="0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i="0">
                <a:latin typeface="Calibri Normal" charset="0"/>
              </a:defRPr>
            </a:lvl1pPr>
          </a:lstStyle>
          <a:p>
            <a:fld id="{FAF12454-57A3-5346-8AD1-8A7E704F94A5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945403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alibri Norm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alibri Normal" charset="0"/>
        <a:ea typeface="ＭＳ Ｐゴシック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alibri Normal" charset="0"/>
        <a:ea typeface="ＭＳ Ｐゴシック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alibri Normal" charset="0"/>
        <a:ea typeface="ＭＳ Ｐゴシック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alibri Norm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20 </a:t>
            </a:r>
            <a:r>
              <a:rPr lang="de-DE" dirty="0" err="1"/>
              <a:t>vs</a:t>
            </a:r>
            <a:r>
              <a:rPr lang="de-DE" dirty="0"/>
              <a:t> 18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AED12B-CB72-F442-B156-7A6502683271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71571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Verschiedene Sichtweisen bei der Anzahlerfassung mit Forschermitteln notieren</a:t>
            </a:r>
          </a:p>
          <a:p>
            <a:endParaRPr lang="de-DE" dirty="0"/>
          </a:p>
          <a:p>
            <a:r>
              <a:rPr lang="de-DE" dirty="0"/>
              <a:t>18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AED12B-CB72-F442-B156-7A6502683271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71571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16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AED12B-CB72-F442-B156-7A6502683271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27996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55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AED12B-CB72-F442-B156-7A6502683271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5814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49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AED12B-CB72-F442-B156-7A6502683271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80226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43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AED12B-CB72-F442-B156-7A6502683271}" type="slidenum">
              <a:rPr lang="de-DE" smtClean="0"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2980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67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AED12B-CB72-F442-B156-7A6502683271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44679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98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AED12B-CB72-F442-B156-7A6502683271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41486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Zwischenreflexion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F12454-57A3-5346-8AD1-8A7E704F94A5}" type="slidenum">
              <a:rPr lang="de-DE" smtClean="0"/>
              <a:pPr/>
              <a:t>30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53605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Zwischenreflexion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F12454-57A3-5346-8AD1-8A7E704F94A5}" type="slidenum">
              <a:rPr lang="de-DE" smtClean="0"/>
              <a:pPr/>
              <a:t>31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926835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13 </a:t>
            </a:r>
            <a:r>
              <a:rPr lang="de-DE" dirty="0" err="1"/>
              <a:t>vs</a:t>
            </a:r>
            <a:r>
              <a:rPr lang="de-DE" dirty="0"/>
              <a:t> 15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AED12B-CB72-F442-B156-7A6502683271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27996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35 </a:t>
            </a:r>
            <a:r>
              <a:rPr lang="de-DE" dirty="0" err="1"/>
              <a:t>vs</a:t>
            </a:r>
            <a:r>
              <a:rPr lang="de-DE" dirty="0"/>
              <a:t> 27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AED12B-CB72-F442-B156-7A6502683271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5814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66 vs. 56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AED12B-CB72-F442-B156-7A6502683271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80226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49 </a:t>
            </a:r>
            <a:r>
              <a:rPr lang="de-DE" dirty="0" err="1"/>
              <a:t>vs</a:t>
            </a:r>
            <a:r>
              <a:rPr lang="de-DE" dirty="0"/>
              <a:t> 51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AED12B-CB72-F442-B156-7A6502683271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2980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79 vs. 79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AED12B-CB72-F442-B156-7A6502683271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01319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83 </a:t>
            </a:r>
            <a:r>
              <a:rPr lang="de-DE" dirty="0" err="1"/>
              <a:t>vs</a:t>
            </a:r>
            <a:r>
              <a:rPr lang="de-DE" dirty="0"/>
              <a:t> 78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AED12B-CB72-F442-B156-7A6502683271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44679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Verschiedene Sichtweisen bei der Anzahlerfassung mit Forschermitteln notieren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AED12B-CB72-F442-B156-7A6502683271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58807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Verschiedene Sichtweisen bei der Anzahlerfassung mit Forschermitteln notieren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AED12B-CB72-F442-B156-7A6502683271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9830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Sortieren_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Inhaltsplatzhalter 6">
            <a:extLst>
              <a:ext uri="{FF2B5EF4-FFF2-40B4-BE49-F238E27FC236}">
                <a16:creationId xmlns:a16="http://schemas.microsoft.com/office/drawing/2014/main" id="{EC96F684-E7CD-431F-B034-AF6D2AB5B2BD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62770214"/>
              </p:ext>
            </p:extLst>
          </p:nvPr>
        </p:nvGraphicFramePr>
        <p:xfrm>
          <a:off x="252413" y="323850"/>
          <a:ext cx="11687176" cy="4500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843588">
                  <a:extLst>
                    <a:ext uri="{9D8B030D-6E8A-4147-A177-3AD203B41FA5}">
                      <a16:colId xmlns:a16="http://schemas.microsoft.com/office/drawing/2014/main" val="3435841370"/>
                    </a:ext>
                  </a:extLst>
                </a:gridCol>
                <a:gridCol w="5843588">
                  <a:extLst>
                    <a:ext uri="{9D8B030D-6E8A-4147-A177-3AD203B41FA5}">
                      <a16:colId xmlns:a16="http://schemas.microsoft.com/office/drawing/2014/main" val="4007331298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de-DE" sz="2200" b="1" dirty="0">
                          <a:solidFill>
                            <a:schemeClr val="tx2"/>
                          </a:solidFill>
                          <a:latin typeface="Grundschrift" panose="00000500000000000000" pitchFamily="50" charset="0"/>
                        </a:rPr>
                        <a:t>einfache Aufgaben</a:t>
                      </a:r>
                    </a:p>
                  </a:txBody>
                  <a:tcPr anchor="ctr"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200" b="1" dirty="0">
                          <a:solidFill>
                            <a:schemeClr val="tx2"/>
                          </a:solidFill>
                          <a:latin typeface="Grundschrift" panose="00000500000000000000" pitchFamily="50" charset="0"/>
                        </a:rPr>
                        <a:t>schwierige Aufgaben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4636206"/>
                  </a:ext>
                </a:extLst>
              </a:tr>
              <a:tr h="4068000">
                <a:tc>
                  <a:txBody>
                    <a:bodyPr/>
                    <a:lstStyle/>
                    <a:p>
                      <a:endParaRPr lang="de-DE" sz="2200" dirty="0">
                        <a:latin typeface="Grundschrift" panose="00000500000000000000" pitchFamily="50" charset="0"/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2200" dirty="0">
                        <a:latin typeface="Grundschrift" panose="00000500000000000000" pitchFamily="50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4418775"/>
                  </a:ext>
                </a:extLst>
              </a:tr>
            </a:tbl>
          </a:graphicData>
        </a:graphic>
      </p:graphicFrame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35E87709-8E64-439A-8F14-557EFDC486AA}"/>
              </a:ext>
            </a:extLst>
          </p:cNvPr>
          <p:cNvGrpSpPr/>
          <p:nvPr userDrawn="1"/>
        </p:nvGrpSpPr>
        <p:grpSpPr>
          <a:xfrm>
            <a:off x="0" y="5072712"/>
            <a:ext cx="12192000" cy="1785288"/>
            <a:chOff x="0" y="5072712"/>
            <a:chExt cx="12192000" cy="1785288"/>
          </a:xfrm>
        </p:grpSpPr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685D33F4-025F-4BAB-A60A-1BC705BACEEE}"/>
                </a:ext>
              </a:extLst>
            </p:cNvPr>
            <p:cNvSpPr/>
            <p:nvPr userDrawn="1"/>
          </p:nvSpPr>
          <p:spPr bwMode="auto">
            <a:xfrm>
              <a:off x="0" y="5075086"/>
              <a:ext cx="12192000" cy="1782914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cxnSp>
          <p:nvCxnSpPr>
            <p:cNvPr id="3" name="Gerader Verbinder 2">
              <a:extLst>
                <a:ext uri="{FF2B5EF4-FFF2-40B4-BE49-F238E27FC236}">
                  <a16:creationId xmlns:a16="http://schemas.microsoft.com/office/drawing/2014/main" id="{01C05B2F-2FE8-4CFB-9D2E-F47A676CE49C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0" y="5072712"/>
              <a:ext cx="121920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848404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5306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Sortieren_4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6">
            <a:extLst>
              <a:ext uri="{FF2B5EF4-FFF2-40B4-BE49-F238E27FC236}">
                <a16:creationId xmlns:a16="http://schemas.microsoft.com/office/drawing/2014/main" id="{53D2D878-0F78-4D58-A5ED-EE6C25DC6A27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2477186048"/>
              </p:ext>
            </p:extLst>
          </p:nvPr>
        </p:nvGraphicFramePr>
        <p:xfrm>
          <a:off x="252412" y="323850"/>
          <a:ext cx="11687176" cy="4500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21794">
                  <a:extLst>
                    <a:ext uri="{9D8B030D-6E8A-4147-A177-3AD203B41FA5}">
                      <a16:colId xmlns:a16="http://schemas.microsoft.com/office/drawing/2014/main" val="3435841370"/>
                    </a:ext>
                  </a:extLst>
                </a:gridCol>
                <a:gridCol w="2921794">
                  <a:extLst>
                    <a:ext uri="{9D8B030D-6E8A-4147-A177-3AD203B41FA5}">
                      <a16:colId xmlns:a16="http://schemas.microsoft.com/office/drawing/2014/main" val="212812097"/>
                    </a:ext>
                  </a:extLst>
                </a:gridCol>
                <a:gridCol w="2921794">
                  <a:extLst>
                    <a:ext uri="{9D8B030D-6E8A-4147-A177-3AD203B41FA5}">
                      <a16:colId xmlns:a16="http://schemas.microsoft.com/office/drawing/2014/main" val="4007331298"/>
                    </a:ext>
                  </a:extLst>
                </a:gridCol>
                <a:gridCol w="2921794">
                  <a:extLst>
                    <a:ext uri="{9D8B030D-6E8A-4147-A177-3AD203B41FA5}">
                      <a16:colId xmlns:a16="http://schemas.microsoft.com/office/drawing/2014/main" val="2696057750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de-DE" sz="2200" b="1" dirty="0">
                          <a:solidFill>
                            <a:schemeClr val="tx2"/>
                          </a:solidFill>
                          <a:latin typeface="Grundschrift" panose="00000500000000000000" pitchFamily="50" charset="0"/>
                        </a:rPr>
                        <a:t>Aufgaben mit 1</a:t>
                      </a:r>
                    </a:p>
                  </a:txBody>
                  <a:tcPr anchor="ctr"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200" b="1" dirty="0">
                          <a:solidFill>
                            <a:schemeClr val="tx2"/>
                          </a:solidFill>
                          <a:latin typeface="Grundschrift" panose="00000500000000000000" pitchFamily="50" charset="0"/>
                        </a:rPr>
                        <a:t>Aufgaben mit 10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200" b="1" dirty="0">
                          <a:solidFill>
                            <a:schemeClr val="tx2"/>
                          </a:solidFill>
                          <a:latin typeface="Grundschrift" panose="00000500000000000000" pitchFamily="50" charset="0"/>
                        </a:rPr>
                        <a:t>Aufgaben = 10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200" b="1" dirty="0">
                          <a:solidFill>
                            <a:schemeClr val="tx2"/>
                          </a:solidFill>
                          <a:latin typeface="Grundschrift" panose="00000500000000000000" pitchFamily="50" charset="0"/>
                        </a:rPr>
                        <a:t>Aufgaben mit 5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4636206"/>
                  </a:ext>
                </a:extLst>
              </a:tr>
              <a:tr h="4068000">
                <a:tc>
                  <a:txBody>
                    <a:bodyPr/>
                    <a:lstStyle/>
                    <a:p>
                      <a:endParaRPr lang="de-DE" sz="2000" dirty="0">
                        <a:latin typeface="Grundschrift" panose="00000500000000000000" pitchFamily="50" charset="0"/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2000" dirty="0">
                        <a:latin typeface="Grundschrift" panose="00000500000000000000" pitchFamily="50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2000" dirty="0">
                        <a:latin typeface="Grundschrift" panose="00000500000000000000" pitchFamily="50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2000" dirty="0">
                        <a:latin typeface="Grundschrift" panose="00000500000000000000" pitchFamily="50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4418775"/>
                  </a:ext>
                </a:extLst>
              </a:tr>
            </a:tbl>
          </a:graphicData>
        </a:graphic>
      </p:graphicFrame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D6D6C353-158F-4A0D-A648-BBCA57AF348A}"/>
              </a:ext>
            </a:extLst>
          </p:cNvPr>
          <p:cNvGrpSpPr/>
          <p:nvPr userDrawn="1"/>
        </p:nvGrpSpPr>
        <p:grpSpPr>
          <a:xfrm>
            <a:off x="0" y="5072712"/>
            <a:ext cx="12192000" cy="1785288"/>
            <a:chOff x="0" y="5072712"/>
            <a:chExt cx="12192000" cy="1785288"/>
          </a:xfrm>
        </p:grpSpPr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F9186D33-689B-4F31-9B26-59ABAB2D95E3}"/>
                </a:ext>
              </a:extLst>
            </p:cNvPr>
            <p:cNvSpPr/>
            <p:nvPr userDrawn="1"/>
          </p:nvSpPr>
          <p:spPr bwMode="auto">
            <a:xfrm>
              <a:off x="0" y="5075086"/>
              <a:ext cx="12192000" cy="1782914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cxnSp>
          <p:nvCxnSpPr>
            <p:cNvPr id="10" name="Gerader Verbinder 9">
              <a:extLst>
                <a:ext uri="{FF2B5EF4-FFF2-40B4-BE49-F238E27FC236}">
                  <a16:creationId xmlns:a16="http://schemas.microsoft.com/office/drawing/2014/main" id="{A4BA6BFB-9C74-4D9D-A856-E05AB7673B3D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0" y="5072712"/>
              <a:ext cx="121920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895711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Sortieren_fre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D6D6C353-158F-4A0D-A648-BBCA57AF348A}"/>
              </a:ext>
            </a:extLst>
          </p:cNvPr>
          <p:cNvGrpSpPr/>
          <p:nvPr userDrawn="1"/>
        </p:nvGrpSpPr>
        <p:grpSpPr>
          <a:xfrm>
            <a:off x="0" y="4444678"/>
            <a:ext cx="12192000" cy="2413322"/>
            <a:chOff x="0" y="5072712"/>
            <a:chExt cx="12192000" cy="1785288"/>
          </a:xfrm>
        </p:grpSpPr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F9186D33-689B-4F31-9B26-59ABAB2D95E3}"/>
                </a:ext>
              </a:extLst>
            </p:cNvPr>
            <p:cNvSpPr/>
            <p:nvPr userDrawn="1"/>
          </p:nvSpPr>
          <p:spPr bwMode="auto">
            <a:xfrm>
              <a:off x="0" y="5075086"/>
              <a:ext cx="12192000" cy="1782914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cxnSp>
          <p:nvCxnSpPr>
            <p:cNvPr id="10" name="Gerader Verbinder 9">
              <a:extLst>
                <a:ext uri="{FF2B5EF4-FFF2-40B4-BE49-F238E27FC236}">
                  <a16:creationId xmlns:a16="http://schemas.microsoft.com/office/drawing/2014/main" id="{A4BA6BFB-9C74-4D9D-A856-E05AB7673B3D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0" y="5072712"/>
              <a:ext cx="121920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856782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_Sortieren_fre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5FF28D91-EC84-4FE9-BC2B-A186EB8CEA67}"/>
              </a:ext>
            </a:extLst>
          </p:cNvPr>
          <p:cNvGrpSpPr/>
          <p:nvPr userDrawn="1"/>
        </p:nvGrpSpPr>
        <p:grpSpPr>
          <a:xfrm>
            <a:off x="0" y="868680"/>
            <a:ext cx="5805055" cy="5989320"/>
            <a:chOff x="0" y="868680"/>
            <a:chExt cx="5134708" cy="5989320"/>
          </a:xfrm>
        </p:grpSpPr>
        <p:grpSp>
          <p:nvGrpSpPr>
            <p:cNvPr id="6" name="Gruppieren 5">
              <a:extLst>
                <a:ext uri="{FF2B5EF4-FFF2-40B4-BE49-F238E27FC236}">
                  <a16:creationId xmlns:a16="http://schemas.microsoft.com/office/drawing/2014/main" id="{D6D6C353-158F-4A0D-A648-BBCA57AF348A}"/>
                </a:ext>
              </a:extLst>
            </p:cNvPr>
            <p:cNvGrpSpPr/>
            <p:nvPr userDrawn="1"/>
          </p:nvGrpSpPr>
          <p:grpSpPr>
            <a:xfrm>
              <a:off x="0" y="868680"/>
              <a:ext cx="5134708" cy="5989320"/>
              <a:chOff x="0" y="5072712"/>
              <a:chExt cx="12192000" cy="1785288"/>
            </a:xfrm>
          </p:grpSpPr>
          <p:sp>
            <p:nvSpPr>
              <p:cNvPr id="9" name="Rechteck 8">
                <a:extLst>
                  <a:ext uri="{FF2B5EF4-FFF2-40B4-BE49-F238E27FC236}">
                    <a16:creationId xmlns:a16="http://schemas.microsoft.com/office/drawing/2014/main" id="{F9186D33-689B-4F31-9B26-59ABAB2D95E3}"/>
                  </a:ext>
                </a:extLst>
              </p:cNvPr>
              <p:cNvSpPr/>
              <p:nvPr userDrawn="1"/>
            </p:nvSpPr>
            <p:spPr bwMode="auto">
              <a:xfrm>
                <a:off x="0" y="5075086"/>
                <a:ext cx="12192000" cy="1782914"/>
              </a:xfrm>
              <a:prstGeom prst="rect">
                <a:avLst/>
              </a:prstGeom>
              <a:solidFill>
                <a:schemeClr val="bg1">
                  <a:lumMod val="95000"/>
                  <a:alpha val="50000"/>
                </a:schemeClr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0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  <p:cxnSp>
            <p:nvCxnSpPr>
              <p:cNvPr id="10" name="Gerader Verbinder 9">
                <a:extLst>
                  <a:ext uri="{FF2B5EF4-FFF2-40B4-BE49-F238E27FC236}">
                    <a16:creationId xmlns:a16="http://schemas.microsoft.com/office/drawing/2014/main" id="{A4BA6BFB-9C74-4D9D-A856-E05AB7673B3D}"/>
                  </a:ext>
                </a:extLst>
              </p:cNvPr>
              <p:cNvCxnSpPr>
                <a:cxnSpLocks/>
              </p:cNvCxnSpPr>
              <p:nvPr userDrawn="1"/>
            </p:nvCxnSpPr>
            <p:spPr bwMode="auto">
              <a:xfrm>
                <a:off x="0" y="5072712"/>
                <a:ext cx="1219200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2" name="Gerader Verbinder 11">
              <a:extLst>
                <a:ext uri="{FF2B5EF4-FFF2-40B4-BE49-F238E27FC236}">
                  <a16:creationId xmlns:a16="http://schemas.microsoft.com/office/drawing/2014/main" id="{FD591206-A189-4A01-B69A-F277B418A1EC}"/>
                </a:ext>
              </a:extLst>
            </p:cNvPr>
            <p:cNvCxnSpPr>
              <a:cxnSpLocks/>
            </p:cNvCxnSpPr>
            <p:nvPr userDrawn="1"/>
          </p:nvCxnSpPr>
          <p:spPr bwMode="auto">
            <a:xfrm rot="5400000">
              <a:off x="2140048" y="3863340"/>
              <a:ext cx="598932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03772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gabenstel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9">
            <a:extLst>
              <a:ext uri="{FF2B5EF4-FFF2-40B4-BE49-F238E27FC236}">
                <a16:creationId xmlns:a16="http://schemas.microsoft.com/office/drawing/2014/main" id="{C6D1590C-42D0-4A85-A6E8-459BD1B7C57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52000" y="900114"/>
            <a:ext cx="11688000" cy="5579886"/>
          </a:xfrm>
          <a:prstGeom prst="rect">
            <a:avLst/>
          </a:prstGeom>
        </p:spPr>
        <p:txBody>
          <a:bodyPr lIns="0" tIns="0" rIns="0" bIns="0"/>
          <a:lstStyle>
            <a:lvl1pPr marL="216000" indent="-216000">
              <a:spcBef>
                <a:spcPts val="576"/>
              </a:spcBef>
              <a:defRPr sz="1800"/>
            </a:lvl1pPr>
            <a:lvl2pPr marL="432000" indent="-216000">
              <a:spcBef>
                <a:spcPts val="576"/>
              </a:spcBef>
              <a:buClr>
                <a:schemeClr val="tx2"/>
              </a:buClr>
              <a:defRPr sz="1800"/>
            </a:lvl2pPr>
            <a:lvl3pPr marL="432000" indent="-216000">
              <a:spcBef>
                <a:spcPts val="576"/>
              </a:spcBef>
              <a:buClr>
                <a:schemeClr val="tx2"/>
              </a:buClr>
              <a:defRPr sz="1800"/>
            </a:lvl3pPr>
            <a:lvl4pPr marL="432000" indent="-216000">
              <a:spcBef>
                <a:spcPts val="576"/>
              </a:spcBef>
              <a:buClr>
                <a:schemeClr val="tx2"/>
              </a:buClr>
              <a:defRPr sz="1800"/>
            </a:lvl4pPr>
            <a:lvl5pPr marL="432000" indent="-216000">
              <a:spcBef>
                <a:spcPts val="576"/>
              </a:spcBef>
              <a:buClr>
                <a:schemeClr val="tx2"/>
              </a:buClr>
              <a:defRPr sz="18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itel 3">
            <a:extLst>
              <a:ext uri="{FF2B5EF4-FFF2-40B4-BE49-F238E27FC236}">
                <a16:creationId xmlns:a16="http://schemas.microsoft.com/office/drawing/2014/main" id="{B7AB1D1F-2AA9-49AA-9C3A-4D2E47EA03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2000" y="324000"/>
            <a:ext cx="11688000" cy="396000"/>
          </a:xfrm>
          <a:prstGeom prst="rect">
            <a:avLst/>
          </a:prstGeom>
        </p:spPr>
        <p:txBody>
          <a:bodyPr anchor="t" anchorCtr="0"/>
          <a:lstStyle>
            <a:lvl1pPr defTabSz="630238">
              <a:tabLst>
                <a:tab pos="452438" algn="l"/>
              </a:tabLst>
              <a:defRPr sz="2400">
                <a:latin typeface="Grundschrift" panose="00000500000000000000" pitchFamily="50" charset="0"/>
              </a:defRPr>
            </a:lvl1pPr>
          </a:lstStyle>
          <a:p>
            <a:r>
              <a:rPr lang="de-DE" dirty="0"/>
              <a:t>1	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986552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E50009-1B92-43EC-92E6-CB9C2D8224E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4000" y="6622950"/>
            <a:ext cx="11904000" cy="216000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(&lt;Quelle&gt;, &lt;Jahr&gt;), (Bildquelle: &lt;Quelle&gt;, &lt;Jahr&gt;)</a:t>
            </a:r>
          </a:p>
        </p:txBody>
      </p:sp>
      <p:sp>
        <p:nvSpPr>
          <p:cNvPr id="5" name="Inhaltsplatzhalter 9">
            <a:extLst>
              <a:ext uri="{FF2B5EF4-FFF2-40B4-BE49-F238E27FC236}">
                <a16:creationId xmlns:a16="http://schemas.microsoft.com/office/drawing/2014/main" id="{3CE9BE75-B626-4EDF-88C5-E2A1220CC5A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52000" y="323849"/>
            <a:ext cx="11688000" cy="6156151"/>
          </a:xfrm>
          <a:prstGeom prst="rect">
            <a:avLst/>
          </a:prstGeom>
        </p:spPr>
        <p:txBody>
          <a:bodyPr lIns="0" tIns="0" rIns="0" bIns="0"/>
          <a:lstStyle>
            <a:lvl1pPr marL="216000" indent="-216000">
              <a:spcBef>
                <a:spcPts val="576"/>
              </a:spcBef>
              <a:defRPr sz="1800"/>
            </a:lvl1pPr>
            <a:lvl2pPr marL="432000" indent="-216000">
              <a:spcBef>
                <a:spcPts val="576"/>
              </a:spcBef>
              <a:buClr>
                <a:schemeClr val="tx2"/>
              </a:buClr>
              <a:defRPr sz="1800"/>
            </a:lvl2pPr>
            <a:lvl3pPr marL="432000" indent="-216000">
              <a:spcBef>
                <a:spcPts val="576"/>
              </a:spcBef>
              <a:buClr>
                <a:schemeClr val="tx2"/>
              </a:buClr>
              <a:defRPr sz="1800"/>
            </a:lvl3pPr>
            <a:lvl4pPr marL="432000" indent="-216000">
              <a:spcBef>
                <a:spcPts val="576"/>
              </a:spcBef>
              <a:buClr>
                <a:schemeClr val="tx2"/>
              </a:buClr>
              <a:defRPr sz="1800"/>
            </a:lvl4pPr>
            <a:lvl5pPr marL="432000" indent="-216000">
              <a:spcBef>
                <a:spcPts val="576"/>
              </a:spcBef>
              <a:buClr>
                <a:schemeClr val="tx2"/>
              </a:buClr>
              <a:defRPr sz="18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582026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8">
            <a:extLst>
              <a:ext uri="{FF2B5EF4-FFF2-40B4-BE49-F238E27FC236}">
                <a16:creationId xmlns:a16="http://schemas.microsoft.com/office/drawing/2014/main" id="{7DE25287-E380-43AF-81E1-1604FD716F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44000" y="6622950"/>
            <a:ext cx="11904000" cy="216000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(&lt;Quelle&gt;, &lt;Jahr&gt;), (Bildquelle: &lt;Quelle&gt;, &lt;Jahr&gt;)</a:t>
            </a:r>
          </a:p>
        </p:txBody>
      </p:sp>
    </p:spTree>
    <p:extLst>
      <p:ext uri="{BB962C8B-B14F-4D97-AF65-F5344CB8AC3E}">
        <p14:creationId xmlns:p14="http://schemas.microsoft.com/office/powerpoint/2010/main" val="1500312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5028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4">
            <a:extLst>
              <a:ext uri="{FF2B5EF4-FFF2-40B4-BE49-F238E27FC236}">
                <a16:creationId xmlns:a16="http://schemas.microsoft.com/office/drawing/2014/main" id="{5B93D92D-02E9-47A3-ADAC-4AE8855F338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7680" y="1567731"/>
            <a:ext cx="7518400" cy="50491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3200"/>
            </a:lvl2pPr>
            <a:lvl3pPr marL="914400" indent="0">
              <a:buNone/>
              <a:defRPr sz="3200"/>
            </a:lvl3pPr>
            <a:lvl4pPr marL="1371600" indent="0">
              <a:buNone/>
              <a:defRPr sz="3200"/>
            </a:lvl4pPr>
            <a:lvl5pPr marL="1828800" indent="0">
              <a:buNone/>
              <a:defRPr sz="3200"/>
            </a:lvl5pPr>
          </a:lstStyle>
          <a:p>
            <a:pPr lvl="0"/>
            <a:r>
              <a:rPr lang="de-DE" dirty="0"/>
              <a:t>Materialtyp</a:t>
            </a:r>
          </a:p>
        </p:txBody>
      </p:sp>
      <p:sp>
        <p:nvSpPr>
          <p:cNvPr id="13" name="Textplatzhalter 4">
            <a:extLst>
              <a:ext uri="{FF2B5EF4-FFF2-40B4-BE49-F238E27FC236}">
                <a16:creationId xmlns:a16="http://schemas.microsoft.com/office/drawing/2014/main" id="{BE5C2138-466C-4955-9247-476209B59E3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7680" y="2307096"/>
            <a:ext cx="7518400" cy="1767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 b="1">
                <a:solidFill>
                  <a:schemeClr val="tx2"/>
                </a:solidFill>
              </a:defRPr>
            </a:lvl1pPr>
            <a:lvl2pPr marL="457200" indent="0">
              <a:buNone/>
              <a:defRPr sz="3200"/>
            </a:lvl2pPr>
            <a:lvl3pPr marL="914400" indent="0">
              <a:buNone/>
              <a:defRPr sz="3200"/>
            </a:lvl3pPr>
            <a:lvl4pPr marL="1371600" indent="0">
              <a:buNone/>
              <a:defRPr sz="3200"/>
            </a:lvl4pPr>
            <a:lvl5pPr marL="1828800" indent="0">
              <a:buNone/>
              <a:defRPr sz="3200"/>
            </a:lvl5pPr>
          </a:lstStyle>
          <a:p>
            <a:pPr lvl="0"/>
            <a:r>
              <a:rPr lang="de-DE" dirty="0"/>
              <a:t>Titel</a:t>
            </a:r>
          </a:p>
        </p:txBody>
      </p:sp>
      <p:sp>
        <p:nvSpPr>
          <p:cNvPr id="14" name="Textplatzhalter 4">
            <a:extLst>
              <a:ext uri="{FF2B5EF4-FFF2-40B4-BE49-F238E27FC236}">
                <a16:creationId xmlns:a16="http://schemas.microsoft.com/office/drawing/2014/main" id="{5FC671D4-7C5D-4FE3-B5FC-337CE18591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7368" y="4550905"/>
            <a:ext cx="11347752" cy="38685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3200"/>
            </a:lvl2pPr>
            <a:lvl3pPr marL="914400" indent="0">
              <a:buNone/>
              <a:defRPr sz="3200"/>
            </a:lvl3pPr>
            <a:lvl4pPr marL="1371600" indent="0">
              <a:buNone/>
              <a:defRPr sz="3200"/>
            </a:lvl4pPr>
            <a:lvl5pPr marL="1828800" indent="0">
              <a:buNone/>
              <a:defRPr sz="3200"/>
            </a:lvl5pPr>
          </a:lstStyle>
          <a:p>
            <a:pPr lvl="0"/>
            <a:r>
              <a:rPr lang="de-DE" dirty="0"/>
              <a:t>Autor*innen</a:t>
            </a:r>
          </a:p>
        </p:txBody>
      </p:sp>
      <p:sp>
        <p:nvSpPr>
          <p:cNvPr id="15" name="Textplatzhalter 4">
            <a:extLst>
              <a:ext uri="{FF2B5EF4-FFF2-40B4-BE49-F238E27FC236}">
                <a16:creationId xmlns:a16="http://schemas.microsoft.com/office/drawing/2014/main" id="{399EDB1B-DA9A-4E50-93D8-09504145562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5" y="5042890"/>
            <a:ext cx="11347752" cy="38685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3200"/>
            </a:lvl2pPr>
            <a:lvl3pPr marL="914400" indent="0">
              <a:buNone/>
              <a:defRPr sz="3200"/>
            </a:lvl3pPr>
            <a:lvl4pPr marL="1371600" indent="0">
              <a:buNone/>
              <a:defRPr sz="3200"/>
            </a:lvl4pPr>
            <a:lvl5pPr marL="1828800" indent="0">
              <a:buNone/>
              <a:defRPr sz="3200"/>
            </a:lvl5pPr>
          </a:lstStyle>
          <a:p>
            <a:pPr lvl="0"/>
            <a:r>
              <a:rPr lang="de-DE" dirty="0"/>
              <a:t>Datum</a:t>
            </a:r>
          </a:p>
        </p:txBody>
      </p:sp>
    </p:spTree>
    <p:extLst>
      <p:ext uri="{BB962C8B-B14F-4D97-AF65-F5344CB8AC3E}">
        <p14:creationId xmlns:p14="http://schemas.microsoft.com/office/powerpoint/2010/main" val="2581695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platzhalter 3">
            <a:extLst>
              <a:ext uri="{FF2B5EF4-FFF2-40B4-BE49-F238E27FC236}">
                <a16:creationId xmlns:a16="http://schemas.microsoft.com/office/drawing/2014/main" id="{7FA8522D-0AE8-4959-AA60-6A22BFE2D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000" y="324000"/>
            <a:ext cx="11688000" cy="39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1	Titelmasterformat durch Klicken bearbeiten</a:t>
            </a:r>
          </a:p>
        </p:txBody>
      </p:sp>
      <p:sp>
        <p:nvSpPr>
          <p:cNvPr id="14" name="Rectangle 17">
            <a:extLst>
              <a:ext uri="{FF2B5EF4-FFF2-40B4-BE49-F238E27FC236}">
                <a16:creationId xmlns:a16="http://schemas.microsoft.com/office/drawing/2014/main" id="{F8507B4C-A618-42D3-8D77-B3C591413FE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12192000" cy="144000"/>
          </a:xfrm>
          <a:prstGeom prst="rect">
            <a:avLst/>
          </a:prstGeom>
          <a:solidFill>
            <a:srgbClr val="327A86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de-DE" sz="2400" b="0" i="0" dirty="0">
              <a:latin typeface="Calibri Norm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64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7" r:id="rId3"/>
    <p:sldLayoutId id="2147483778" r:id="rId4"/>
    <p:sldLayoutId id="2147483775" r:id="rId5"/>
    <p:sldLayoutId id="2147483770" r:id="rId6"/>
    <p:sldLayoutId id="2147483769" r:id="rId7"/>
    <p:sldLayoutId id="2147483779" r:id="rId8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tabLst>
          <a:tab pos="444500" algn="l"/>
        </a:tabLst>
        <a:defRPr sz="2400" b="1">
          <a:solidFill>
            <a:srgbClr val="327A86"/>
          </a:solidFill>
          <a:latin typeface="Grundschrift" panose="00000500000000000000" pitchFamily="50" charset="0"/>
          <a:ea typeface="+mj-ea"/>
          <a:cs typeface="Calibri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000" indent="-342900" algn="l" rtl="0" eaLnBrk="1" fontAlgn="base" hangingPunct="1">
        <a:lnSpc>
          <a:spcPct val="100000"/>
        </a:lnSpc>
        <a:spcBef>
          <a:spcPts val="576"/>
        </a:spcBef>
        <a:spcAft>
          <a:spcPts val="600"/>
        </a:spcAft>
        <a:buClr>
          <a:srgbClr val="327A86"/>
        </a:buClr>
        <a:buFont typeface="Wingdings" charset="2"/>
        <a:buChar char="§"/>
        <a:defRPr sz="2000">
          <a:solidFill>
            <a:schemeClr val="tx1"/>
          </a:solidFill>
          <a:latin typeface="Calibri"/>
          <a:ea typeface="+mn-ea"/>
          <a:cs typeface="Calibri"/>
        </a:defRPr>
      </a:lvl1pPr>
      <a:lvl2pPr marL="742950" indent="-285750" algn="l" rtl="0" eaLnBrk="1" fontAlgn="base" hangingPunct="1">
        <a:lnSpc>
          <a:spcPct val="100000"/>
        </a:lnSpc>
        <a:spcBef>
          <a:spcPct val="20000"/>
        </a:spcBef>
        <a:spcAft>
          <a:spcPts val="600"/>
        </a:spcAft>
        <a:buClr>
          <a:srgbClr val="737373"/>
        </a:buClr>
        <a:buFont typeface="Wingdings" charset="2"/>
        <a:buChar char="§"/>
        <a:defRPr sz="1800">
          <a:solidFill>
            <a:schemeClr val="tx1"/>
          </a:solidFill>
          <a:latin typeface="Calibri"/>
          <a:ea typeface="+mn-ea"/>
          <a:cs typeface="Calibri"/>
        </a:defRPr>
      </a:lvl2pPr>
      <a:lvl3pPr marL="1143000" indent="-228600" algn="l" rtl="0" eaLnBrk="1" fontAlgn="base" hangingPunct="1">
        <a:lnSpc>
          <a:spcPct val="100000"/>
        </a:lnSpc>
        <a:spcBef>
          <a:spcPct val="20000"/>
        </a:spcBef>
        <a:spcAft>
          <a:spcPts val="600"/>
        </a:spcAft>
        <a:buClr>
          <a:srgbClr val="CBB98A"/>
        </a:buClr>
        <a:buFont typeface="Wingdings" charset="2"/>
        <a:buChar char="§"/>
        <a:defRPr>
          <a:solidFill>
            <a:schemeClr val="tx1"/>
          </a:solidFill>
          <a:latin typeface="Calibri"/>
          <a:ea typeface="+mn-ea"/>
          <a:cs typeface="Calibri"/>
        </a:defRPr>
      </a:lvl3pPr>
      <a:lvl4pPr marL="1600200" indent="-228600" algn="l" rtl="0" eaLnBrk="1" fontAlgn="base" hangingPunct="1">
        <a:lnSpc>
          <a:spcPct val="100000"/>
        </a:lnSpc>
        <a:spcBef>
          <a:spcPct val="20000"/>
        </a:spcBef>
        <a:spcAft>
          <a:spcPts val="600"/>
        </a:spcAft>
        <a:buClr>
          <a:srgbClr val="CBB98A"/>
        </a:buClr>
        <a:buFont typeface="Wingdings" charset="2"/>
        <a:buChar char="§"/>
        <a:defRPr sz="1800">
          <a:solidFill>
            <a:schemeClr val="tx1"/>
          </a:solidFill>
          <a:latin typeface="Calibri"/>
          <a:ea typeface="+mn-ea"/>
          <a:cs typeface="Calibri"/>
        </a:defRPr>
      </a:lvl4pPr>
      <a:lvl5pPr marL="2057400" indent="-228600" algn="l" rtl="0" eaLnBrk="1" fontAlgn="base" hangingPunct="1">
        <a:lnSpc>
          <a:spcPct val="100000"/>
        </a:lnSpc>
        <a:spcBef>
          <a:spcPct val="20000"/>
        </a:spcBef>
        <a:spcAft>
          <a:spcPts val="600"/>
        </a:spcAft>
        <a:buClr>
          <a:srgbClr val="CBB98A"/>
        </a:buClr>
        <a:buFont typeface="Wingdings" charset="2"/>
        <a:buChar char="§"/>
        <a:defRPr sz="1800">
          <a:solidFill>
            <a:schemeClr val="tx1"/>
          </a:solidFill>
          <a:latin typeface="Calibri"/>
          <a:ea typeface="+mn-ea"/>
          <a:cs typeface="Calibri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0"/>
        </a:buBlip>
        <a:defRPr sz="12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1"/>
        </a:buBlip>
        <a:defRPr sz="12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1"/>
        </a:buBlip>
        <a:defRPr sz="12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1"/>
        </a:buBlip>
        <a:defRPr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7">
            <a:extLst>
              <a:ext uri="{FF2B5EF4-FFF2-40B4-BE49-F238E27FC236}">
                <a16:creationId xmlns:a16="http://schemas.microsoft.com/office/drawing/2014/main" id="{F8507B4C-A618-42D3-8D77-B3C591413FE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12192000" cy="144000"/>
          </a:xfrm>
          <a:prstGeom prst="rect">
            <a:avLst/>
          </a:prstGeom>
          <a:solidFill>
            <a:srgbClr val="327A86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de-DE" sz="2400" b="0" i="0" dirty="0">
              <a:latin typeface="Calibri Normal" charset="0"/>
            </a:endParaRPr>
          </a:p>
        </p:txBody>
      </p:sp>
      <p:pic>
        <p:nvPicPr>
          <p:cNvPr id="4" name="Grafik 3" descr="Ein Bild, das Text enthält.&#10;&#10;Automatisch generierte Beschreibung">
            <a:extLst>
              <a:ext uri="{FF2B5EF4-FFF2-40B4-BE49-F238E27FC236}">
                <a16:creationId xmlns:a16="http://schemas.microsoft.com/office/drawing/2014/main" id="{E6C0E381-C80C-404D-893B-190C89C1EC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r="50881"/>
          <a:stretch/>
        </p:blipFill>
        <p:spPr>
          <a:xfrm>
            <a:off x="252000" y="360912"/>
            <a:ext cx="1383125" cy="327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876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67" r:id="rId2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27A86"/>
          </a:solidFill>
          <a:latin typeface="Calibri"/>
          <a:ea typeface="+mj-ea"/>
          <a:cs typeface="Calibri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000" indent="-342900" algn="l" rtl="0" eaLnBrk="1" fontAlgn="base" hangingPunct="1">
        <a:lnSpc>
          <a:spcPct val="100000"/>
        </a:lnSpc>
        <a:spcBef>
          <a:spcPts val="576"/>
        </a:spcBef>
        <a:spcAft>
          <a:spcPts val="600"/>
        </a:spcAft>
        <a:buClr>
          <a:srgbClr val="327A86"/>
        </a:buClr>
        <a:buFont typeface="Wingdings" charset="2"/>
        <a:buChar char="§"/>
        <a:defRPr sz="2000">
          <a:solidFill>
            <a:schemeClr val="tx1"/>
          </a:solidFill>
          <a:latin typeface="Calibri"/>
          <a:ea typeface="+mn-ea"/>
          <a:cs typeface="Calibri"/>
        </a:defRPr>
      </a:lvl1pPr>
      <a:lvl2pPr marL="742950" indent="-285750" algn="l" rtl="0" eaLnBrk="1" fontAlgn="base" hangingPunct="1">
        <a:lnSpc>
          <a:spcPct val="100000"/>
        </a:lnSpc>
        <a:spcBef>
          <a:spcPct val="20000"/>
        </a:spcBef>
        <a:spcAft>
          <a:spcPts val="600"/>
        </a:spcAft>
        <a:buClr>
          <a:srgbClr val="737373"/>
        </a:buClr>
        <a:buFont typeface="Wingdings" charset="2"/>
        <a:buChar char="§"/>
        <a:defRPr sz="1800">
          <a:solidFill>
            <a:schemeClr val="tx1"/>
          </a:solidFill>
          <a:latin typeface="Calibri"/>
          <a:ea typeface="+mn-ea"/>
          <a:cs typeface="Calibri"/>
        </a:defRPr>
      </a:lvl2pPr>
      <a:lvl3pPr marL="1143000" indent="-228600" algn="l" rtl="0" eaLnBrk="1" fontAlgn="base" hangingPunct="1">
        <a:lnSpc>
          <a:spcPct val="100000"/>
        </a:lnSpc>
        <a:spcBef>
          <a:spcPct val="20000"/>
        </a:spcBef>
        <a:spcAft>
          <a:spcPts val="600"/>
        </a:spcAft>
        <a:buClr>
          <a:srgbClr val="CBB98A"/>
        </a:buClr>
        <a:buFont typeface="Wingdings" charset="2"/>
        <a:buChar char="§"/>
        <a:defRPr>
          <a:solidFill>
            <a:schemeClr val="tx1"/>
          </a:solidFill>
          <a:latin typeface="Calibri"/>
          <a:ea typeface="+mn-ea"/>
          <a:cs typeface="Calibri"/>
        </a:defRPr>
      </a:lvl3pPr>
      <a:lvl4pPr marL="1600200" indent="-228600" algn="l" rtl="0" eaLnBrk="1" fontAlgn="base" hangingPunct="1">
        <a:lnSpc>
          <a:spcPct val="100000"/>
        </a:lnSpc>
        <a:spcBef>
          <a:spcPct val="20000"/>
        </a:spcBef>
        <a:spcAft>
          <a:spcPts val="600"/>
        </a:spcAft>
        <a:buClr>
          <a:srgbClr val="CBB98A"/>
        </a:buClr>
        <a:buFont typeface="Wingdings" charset="2"/>
        <a:buChar char="§"/>
        <a:defRPr sz="1800">
          <a:solidFill>
            <a:schemeClr val="tx1"/>
          </a:solidFill>
          <a:latin typeface="Calibri"/>
          <a:ea typeface="+mn-ea"/>
          <a:cs typeface="Calibri"/>
        </a:defRPr>
      </a:lvl4pPr>
      <a:lvl5pPr marL="2057400" indent="-228600" algn="l" rtl="0" eaLnBrk="1" fontAlgn="base" hangingPunct="1">
        <a:lnSpc>
          <a:spcPct val="100000"/>
        </a:lnSpc>
        <a:spcBef>
          <a:spcPct val="20000"/>
        </a:spcBef>
        <a:spcAft>
          <a:spcPts val="600"/>
        </a:spcAft>
        <a:buClr>
          <a:srgbClr val="CBB98A"/>
        </a:buClr>
        <a:buFont typeface="Wingdings" charset="2"/>
        <a:buChar char="§"/>
        <a:defRPr sz="1800">
          <a:solidFill>
            <a:schemeClr val="tx1"/>
          </a:solidFill>
          <a:latin typeface="Calibri"/>
          <a:ea typeface="+mn-ea"/>
          <a:cs typeface="Calibri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5"/>
        </a:buBlip>
        <a:defRPr sz="12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6"/>
        </a:buBlip>
        <a:defRPr sz="12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6"/>
        </a:buBlip>
        <a:defRPr sz="12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6"/>
        </a:buBlip>
        <a:defRPr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sv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fontlibrary.org/en/font/grundschrift" TargetMode="External"/><Relationship Id="rId5" Type="http://schemas.openxmlformats.org/officeDocument/2006/relationships/hyperlink" Target="https://creativecommons.org/licenses/by/3.0/" TargetMode="Externa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sv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sv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sv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sv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sv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sv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sv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634C03CB-7207-4E5E-B589-6C8595A372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>
                <a:solidFill>
                  <a:srgbClr val="327A86"/>
                </a:solidFill>
              </a:rPr>
              <a:t>Digitale Tafelbilder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0C0972A-F073-43EC-8806-88CC10725FE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>
                <a:solidFill>
                  <a:srgbClr val="327A86"/>
                </a:solidFill>
              </a:rPr>
              <a:t>5 Anzahlen strukturiert darstellen und erfassen im Zahlenraum 100</a:t>
            </a:r>
          </a:p>
        </p:txBody>
      </p:sp>
      <p:sp>
        <p:nvSpPr>
          <p:cNvPr id="13" name="Textplatzhalter 4">
            <a:extLst>
              <a:ext uri="{FF2B5EF4-FFF2-40B4-BE49-F238E27FC236}">
                <a16:creationId xmlns:a16="http://schemas.microsoft.com/office/drawing/2014/main" id="{3BE1FDD5-E001-496D-B71A-11D90DF35E1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7368" y="3831219"/>
            <a:ext cx="11347752" cy="1060241"/>
          </a:xfrm>
        </p:spPr>
        <p:txBody>
          <a:bodyPr/>
          <a:lstStyle/>
          <a:p>
            <a:r>
              <a:rPr lang="nn-NO" dirty="0"/>
              <a:t>Franziska Tilke, Lena Maiß, Sophie Mense &amp; Karina Höveler</a:t>
            </a:r>
          </a:p>
          <a:p>
            <a:r>
              <a:rPr lang="nn-NO" dirty="0"/>
              <a:t>unter Beratung von Samira Cormann, Lara Marie Graf, Uta Häsel-Weide, Anna Nothofer, </a:t>
            </a:r>
            <a:br>
              <a:rPr lang="nn-NO" dirty="0"/>
            </a:br>
            <a:r>
              <a:rPr lang="nn-NO" dirty="0"/>
              <a:t>Marcus Nührenbörger, Alissa Werner und Inga Wienhues </a:t>
            </a:r>
          </a:p>
          <a:p>
            <a:r>
              <a:rPr lang="de-DE" dirty="0"/>
              <a:t>Februar 2022</a:t>
            </a:r>
          </a:p>
        </p:txBody>
      </p:sp>
    </p:spTree>
    <p:extLst>
      <p:ext uri="{BB962C8B-B14F-4D97-AF65-F5344CB8AC3E}">
        <p14:creationId xmlns:p14="http://schemas.microsoft.com/office/powerpoint/2010/main" val="42497995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1FB56AEE-3831-00C4-191C-D88E3B103A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37983" y="1089000"/>
            <a:ext cx="4680000" cy="468000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AC2EDDC3-243C-7CD1-A747-D51FEE0B13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74016" y="1089000"/>
            <a:ext cx="4680000" cy="4680000"/>
          </a:xfrm>
          <a:prstGeom prst="rect">
            <a:avLst/>
          </a:prstGeom>
        </p:spPr>
      </p:pic>
      <p:sp>
        <p:nvSpPr>
          <p:cNvPr id="120" name="Rechteck 119">
            <a:extLst>
              <a:ext uri="{FF2B5EF4-FFF2-40B4-BE49-F238E27FC236}">
                <a16:creationId xmlns:a16="http://schemas.microsoft.com/office/drawing/2014/main" id="{2926804D-4884-5F13-DF11-09DAA53A187E}"/>
              </a:ext>
            </a:extLst>
          </p:cNvPr>
          <p:cNvSpPr/>
          <p:nvPr/>
        </p:nvSpPr>
        <p:spPr>
          <a:xfrm>
            <a:off x="874017" y="2057400"/>
            <a:ext cx="4670184" cy="3711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57BBB83D-E6E7-49C7-BB65-FC7DF4760894}"/>
              </a:ext>
            </a:extLst>
          </p:cNvPr>
          <p:cNvGrpSpPr/>
          <p:nvPr/>
        </p:nvGrpSpPr>
        <p:grpSpPr>
          <a:xfrm>
            <a:off x="6647800" y="1634591"/>
            <a:ext cx="4670184" cy="4134410"/>
            <a:chOff x="6647800" y="1634591"/>
            <a:chExt cx="4670184" cy="4134410"/>
          </a:xfrm>
        </p:grpSpPr>
        <p:sp>
          <p:nvSpPr>
            <p:cNvPr id="123" name="Rechteck 122">
              <a:extLst>
                <a:ext uri="{FF2B5EF4-FFF2-40B4-BE49-F238E27FC236}">
                  <a16:creationId xmlns:a16="http://schemas.microsoft.com/office/drawing/2014/main" id="{B512600E-F139-0CA8-C881-F7AEF643D436}"/>
                </a:ext>
              </a:extLst>
            </p:cNvPr>
            <p:cNvSpPr/>
            <p:nvPr/>
          </p:nvSpPr>
          <p:spPr>
            <a:xfrm>
              <a:off x="6647800" y="2057401"/>
              <a:ext cx="4670184" cy="37116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4" name="Rechteck 123">
              <a:extLst>
                <a:ext uri="{FF2B5EF4-FFF2-40B4-BE49-F238E27FC236}">
                  <a16:creationId xmlns:a16="http://schemas.microsoft.com/office/drawing/2014/main" id="{6F0639B9-421B-EDB5-C6F2-730EC8F5887E}"/>
                </a:ext>
              </a:extLst>
            </p:cNvPr>
            <p:cNvSpPr/>
            <p:nvPr/>
          </p:nvSpPr>
          <p:spPr>
            <a:xfrm>
              <a:off x="10399804" y="1634591"/>
              <a:ext cx="918180" cy="42281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40495314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3EC9CD30-B8A8-2B88-42DA-346A61F9B9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37983" y="1089000"/>
            <a:ext cx="4680000" cy="46800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672C1C67-887F-1B96-65CE-FCAA1F0678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74016" y="1089000"/>
            <a:ext cx="4680000" cy="4680000"/>
          </a:xfrm>
          <a:prstGeom prst="rect">
            <a:avLst/>
          </a:prstGeom>
        </p:spPr>
      </p:pic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7A06D6D5-CC67-43AA-B3D2-81E4EA980682}"/>
              </a:ext>
            </a:extLst>
          </p:cNvPr>
          <p:cNvGrpSpPr/>
          <p:nvPr/>
        </p:nvGrpSpPr>
        <p:grpSpPr>
          <a:xfrm>
            <a:off x="874017" y="1645920"/>
            <a:ext cx="4670184" cy="4123080"/>
            <a:chOff x="874017" y="1645920"/>
            <a:chExt cx="4670184" cy="4123080"/>
          </a:xfrm>
        </p:grpSpPr>
        <p:sp>
          <p:nvSpPr>
            <p:cNvPr id="120" name="Rechteck 119">
              <a:extLst>
                <a:ext uri="{FF2B5EF4-FFF2-40B4-BE49-F238E27FC236}">
                  <a16:creationId xmlns:a16="http://schemas.microsoft.com/office/drawing/2014/main" id="{2926804D-4884-5F13-DF11-09DAA53A187E}"/>
                </a:ext>
              </a:extLst>
            </p:cNvPr>
            <p:cNvSpPr/>
            <p:nvPr/>
          </p:nvSpPr>
          <p:spPr>
            <a:xfrm>
              <a:off x="874017" y="2057400"/>
              <a:ext cx="4670184" cy="37116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1" name="Rechteck 120">
              <a:extLst>
                <a:ext uri="{FF2B5EF4-FFF2-40B4-BE49-F238E27FC236}">
                  <a16:creationId xmlns:a16="http://schemas.microsoft.com/office/drawing/2014/main" id="{213F7729-58BF-C762-1801-4133F9D0FC6E}"/>
                </a:ext>
              </a:extLst>
            </p:cNvPr>
            <p:cNvSpPr/>
            <p:nvPr/>
          </p:nvSpPr>
          <p:spPr>
            <a:xfrm>
              <a:off x="2286000" y="1645920"/>
              <a:ext cx="3258201" cy="41148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593277D2-5086-41CC-AD33-2AAE0860AD86}"/>
              </a:ext>
            </a:extLst>
          </p:cNvPr>
          <p:cNvGrpSpPr/>
          <p:nvPr/>
        </p:nvGrpSpPr>
        <p:grpSpPr>
          <a:xfrm>
            <a:off x="6647800" y="1645920"/>
            <a:ext cx="4670184" cy="4123081"/>
            <a:chOff x="6647800" y="1645920"/>
            <a:chExt cx="4670184" cy="4123081"/>
          </a:xfrm>
        </p:grpSpPr>
        <p:sp>
          <p:nvSpPr>
            <p:cNvPr id="123" name="Rechteck 122">
              <a:extLst>
                <a:ext uri="{FF2B5EF4-FFF2-40B4-BE49-F238E27FC236}">
                  <a16:creationId xmlns:a16="http://schemas.microsoft.com/office/drawing/2014/main" id="{B512600E-F139-0CA8-C881-F7AEF643D436}"/>
                </a:ext>
              </a:extLst>
            </p:cNvPr>
            <p:cNvSpPr/>
            <p:nvPr/>
          </p:nvSpPr>
          <p:spPr>
            <a:xfrm>
              <a:off x="6647800" y="2057401"/>
              <a:ext cx="4670184" cy="37116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4" name="Rechteck 123">
              <a:extLst>
                <a:ext uri="{FF2B5EF4-FFF2-40B4-BE49-F238E27FC236}">
                  <a16:creationId xmlns:a16="http://schemas.microsoft.com/office/drawing/2014/main" id="{6F0639B9-421B-EDB5-C6F2-730EC8F5887E}"/>
                </a:ext>
              </a:extLst>
            </p:cNvPr>
            <p:cNvSpPr/>
            <p:nvPr/>
          </p:nvSpPr>
          <p:spPr>
            <a:xfrm>
              <a:off x="8978900" y="1645920"/>
              <a:ext cx="2339084" cy="41148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9436754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83A46867-6F56-7917-192D-1D4680A54B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47800" y="1089000"/>
            <a:ext cx="4680000" cy="46800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09DD7FAB-D7AD-3291-C395-1F93B17847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74016" y="1089000"/>
            <a:ext cx="4680000" cy="4680000"/>
          </a:xfrm>
          <a:prstGeom prst="rect">
            <a:avLst/>
          </a:prstGeom>
        </p:spPr>
      </p:pic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F837AE08-172E-4203-BD13-7A83EB6D48ED}"/>
              </a:ext>
            </a:extLst>
          </p:cNvPr>
          <p:cNvGrpSpPr/>
          <p:nvPr/>
        </p:nvGrpSpPr>
        <p:grpSpPr>
          <a:xfrm>
            <a:off x="874017" y="2425616"/>
            <a:ext cx="4670185" cy="3343383"/>
            <a:chOff x="874017" y="2425616"/>
            <a:chExt cx="4670185" cy="3343383"/>
          </a:xfrm>
        </p:grpSpPr>
        <p:sp>
          <p:nvSpPr>
            <p:cNvPr id="120" name="Rechteck 119">
              <a:extLst>
                <a:ext uri="{FF2B5EF4-FFF2-40B4-BE49-F238E27FC236}">
                  <a16:creationId xmlns:a16="http://schemas.microsoft.com/office/drawing/2014/main" id="{2926804D-4884-5F13-DF11-09DAA53A187E}"/>
                </a:ext>
              </a:extLst>
            </p:cNvPr>
            <p:cNvSpPr/>
            <p:nvPr/>
          </p:nvSpPr>
          <p:spPr>
            <a:xfrm>
              <a:off x="874017" y="2940518"/>
              <a:ext cx="4670184" cy="282848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1" name="Rechteck 120">
              <a:extLst>
                <a:ext uri="{FF2B5EF4-FFF2-40B4-BE49-F238E27FC236}">
                  <a16:creationId xmlns:a16="http://schemas.microsoft.com/office/drawing/2014/main" id="{213F7729-58BF-C762-1801-4133F9D0FC6E}"/>
                </a:ext>
              </a:extLst>
            </p:cNvPr>
            <p:cNvSpPr/>
            <p:nvPr/>
          </p:nvSpPr>
          <p:spPr>
            <a:xfrm>
              <a:off x="3209110" y="2425616"/>
              <a:ext cx="2335092" cy="51490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0D9DFD17-CEDC-47F1-8170-728403403399}"/>
              </a:ext>
            </a:extLst>
          </p:cNvPr>
          <p:cNvGrpSpPr/>
          <p:nvPr/>
        </p:nvGrpSpPr>
        <p:grpSpPr>
          <a:xfrm>
            <a:off x="6647800" y="2034746"/>
            <a:ext cx="4670184" cy="3734254"/>
            <a:chOff x="6647800" y="2034746"/>
            <a:chExt cx="4670184" cy="3734254"/>
          </a:xfrm>
        </p:grpSpPr>
        <p:sp>
          <p:nvSpPr>
            <p:cNvPr id="123" name="Rechteck 122">
              <a:extLst>
                <a:ext uri="{FF2B5EF4-FFF2-40B4-BE49-F238E27FC236}">
                  <a16:creationId xmlns:a16="http://schemas.microsoft.com/office/drawing/2014/main" id="{B512600E-F139-0CA8-C881-F7AEF643D436}"/>
                </a:ext>
              </a:extLst>
            </p:cNvPr>
            <p:cNvSpPr/>
            <p:nvPr/>
          </p:nvSpPr>
          <p:spPr>
            <a:xfrm>
              <a:off x="6647800" y="2503241"/>
              <a:ext cx="4670184" cy="326575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4" name="Rechteck 123">
              <a:extLst>
                <a:ext uri="{FF2B5EF4-FFF2-40B4-BE49-F238E27FC236}">
                  <a16:creationId xmlns:a16="http://schemas.microsoft.com/office/drawing/2014/main" id="{6F0639B9-421B-EDB5-C6F2-730EC8F5887E}"/>
                </a:ext>
              </a:extLst>
            </p:cNvPr>
            <p:cNvSpPr/>
            <p:nvPr/>
          </p:nvSpPr>
          <p:spPr>
            <a:xfrm>
              <a:off x="9934832" y="2034746"/>
              <a:ext cx="1383152" cy="46849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4603842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231F3159-9533-576C-DE67-3042CC6CDC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47800" y="1088999"/>
            <a:ext cx="4680000" cy="46800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6494619B-F98B-6159-C455-1F80009E49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74016" y="1089000"/>
            <a:ext cx="4680000" cy="4680000"/>
          </a:xfrm>
          <a:prstGeom prst="rect">
            <a:avLst/>
          </a:prstGeom>
        </p:spPr>
      </p:pic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6DF78139-200D-448E-B723-30FAAE432CFD}"/>
              </a:ext>
            </a:extLst>
          </p:cNvPr>
          <p:cNvGrpSpPr/>
          <p:nvPr/>
        </p:nvGrpSpPr>
        <p:grpSpPr>
          <a:xfrm>
            <a:off x="874017" y="3927955"/>
            <a:ext cx="4670184" cy="1841044"/>
            <a:chOff x="874017" y="3927955"/>
            <a:chExt cx="4670184" cy="1841044"/>
          </a:xfrm>
        </p:grpSpPr>
        <p:sp>
          <p:nvSpPr>
            <p:cNvPr id="120" name="Rechteck 119">
              <a:extLst>
                <a:ext uri="{FF2B5EF4-FFF2-40B4-BE49-F238E27FC236}">
                  <a16:creationId xmlns:a16="http://schemas.microsoft.com/office/drawing/2014/main" id="{2926804D-4884-5F13-DF11-09DAA53A187E}"/>
                </a:ext>
              </a:extLst>
            </p:cNvPr>
            <p:cNvSpPr/>
            <p:nvPr/>
          </p:nvSpPr>
          <p:spPr>
            <a:xfrm>
              <a:off x="874017" y="4389120"/>
              <a:ext cx="4670184" cy="137987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1" name="Rechteck 120">
              <a:extLst>
                <a:ext uri="{FF2B5EF4-FFF2-40B4-BE49-F238E27FC236}">
                  <a16:creationId xmlns:a16="http://schemas.microsoft.com/office/drawing/2014/main" id="{213F7729-58BF-C762-1801-4133F9D0FC6E}"/>
                </a:ext>
              </a:extLst>
            </p:cNvPr>
            <p:cNvSpPr/>
            <p:nvPr/>
          </p:nvSpPr>
          <p:spPr>
            <a:xfrm>
              <a:off x="3790604" y="3927955"/>
              <a:ext cx="1753597" cy="56507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C566788D-D3F4-4E01-8668-270C06983E5E}"/>
              </a:ext>
            </a:extLst>
          </p:cNvPr>
          <p:cNvGrpSpPr/>
          <p:nvPr/>
        </p:nvGrpSpPr>
        <p:grpSpPr>
          <a:xfrm>
            <a:off x="6647800" y="3428999"/>
            <a:ext cx="4670184" cy="2340002"/>
            <a:chOff x="6647800" y="3428999"/>
            <a:chExt cx="4670184" cy="2340002"/>
          </a:xfrm>
        </p:grpSpPr>
        <p:sp>
          <p:nvSpPr>
            <p:cNvPr id="123" name="Rechteck 122">
              <a:extLst>
                <a:ext uri="{FF2B5EF4-FFF2-40B4-BE49-F238E27FC236}">
                  <a16:creationId xmlns:a16="http://schemas.microsoft.com/office/drawing/2014/main" id="{B512600E-F139-0CA8-C881-F7AEF643D436}"/>
                </a:ext>
              </a:extLst>
            </p:cNvPr>
            <p:cNvSpPr/>
            <p:nvPr/>
          </p:nvSpPr>
          <p:spPr>
            <a:xfrm>
              <a:off x="6647800" y="3927955"/>
              <a:ext cx="4670184" cy="184104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4" name="Rechteck 123">
              <a:extLst>
                <a:ext uri="{FF2B5EF4-FFF2-40B4-BE49-F238E27FC236}">
                  <a16:creationId xmlns:a16="http://schemas.microsoft.com/office/drawing/2014/main" id="{6F0639B9-421B-EDB5-C6F2-730EC8F5887E}"/>
                </a:ext>
              </a:extLst>
            </p:cNvPr>
            <p:cNvSpPr/>
            <p:nvPr/>
          </p:nvSpPr>
          <p:spPr>
            <a:xfrm>
              <a:off x="9526385" y="3428999"/>
              <a:ext cx="1791599" cy="59149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0567686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2FE2BE41-59D0-1C3D-F078-D822F1E5A9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37983" y="1088999"/>
            <a:ext cx="4680000" cy="46800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50A06976-E869-F9BE-DDD5-0BD864C18E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74016" y="1089000"/>
            <a:ext cx="4680000" cy="4680000"/>
          </a:xfrm>
          <a:prstGeom prst="rect">
            <a:avLst/>
          </a:prstGeom>
        </p:spPr>
      </p:pic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613F549C-6F95-4125-AAA8-DAD21174BC8A}"/>
              </a:ext>
            </a:extLst>
          </p:cNvPr>
          <p:cNvGrpSpPr/>
          <p:nvPr/>
        </p:nvGrpSpPr>
        <p:grpSpPr>
          <a:xfrm>
            <a:off x="874017" y="2926080"/>
            <a:ext cx="4670184" cy="2842919"/>
            <a:chOff x="874017" y="2926080"/>
            <a:chExt cx="4670184" cy="2842919"/>
          </a:xfrm>
        </p:grpSpPr>
        <p:sp>
          <p:nvSpPr>
            <p:cNvPr id="120" name="Rechteck 119">
              <a:extLst>
                <a:ext uri="{FF2B5EF4-FFF2-40B4-BE49-F238E27FC236}">
                  <a16:creationId xmlns:a16="http://schemas.microsoft.com/office/drawing/2014/main" id="{2926804D-4884-5F13-DF11-09DAA53A187E}"/>
                </a:ext>
              </a:extLst>
            </p:cNvPr>
            <p:cNvSpPr/>
            <p:nvPr/>
          </p:nvSpPr>
          <p:spPr>
            <a:xfrm>
              <a:off x="874017" y="3528127"/>
              <a:ext cx="4670184" cy="224087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1" name="Rechteck 120">
              <a:extLst>
                <a:ext uri="{FF2B5EF4-FFF2-40B4-BE49-F238E27FC236}">
                  <a16:creationId xmlns:a16="http://schemas.microsoft.com/office/drawing/2014/main" id="{213F7729-58BF-C762-1801-4133F9D0FC6E}"/>
                </a:ext>
              </a:extLst>
            </p:cNvPr>
            <p:cNvSpPr/>
            <p:nvPr/>
          </p:nvSpPr>
          <p:spPr>
            <a:xfrm>
              <a:off x="5054137" y="2926080"/>
              <a:ext cx="490063" cy="60204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FEEA2B85-60D1-447C-87A4-EA82AF20AE45}"/>
              </a:ext>
            </a:extLst>
          </p:cNvPr>
          <p:cNvGrpSpPr/>
          <p:nvPr/>
        </p:nvGrpSpPr>
        <p:grpSpPr>
          <a:xfrm>
            <a:off x="6647800" y="3528126"/>
            <a:ext cx="4670184" cy="2240874"/>
            <a:chOff x="6647800" y="3528126"/>
            <a:chExt cx="4670184" cy="2240874"/>
          </a:xfrm>
        </p:grpSpPr>
        <p:sp>
          <p:nvSpPr>
            <p:cNvPr id="123" name="Rechteck 122">
              <a:extLst>
                <a:ext uri="{FF2B5EF4-FFF2-40B4-BE49-F238E27FC236}">
                  <a16:creationId xmlns:a16="http://schemas.microsoft.com/office/drawing/2014/main" id="{B512600E-F139-0CA8-C881-F7AEF643D436}"/>
                </a:ext>
              </a:extLst>
            </p:cNvPr>
            <p:cNvSpPr/>
            <p:nvPr/>
          </p:nvSpPr>
          <p:spPr>
            <a:xfrm>
              <a:off x="6647800" y="3956857"/>
              <a:ext cx="4670184" cy="181214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4" name="Rechteck 123">
              <a:extLst>
                <a:ext uri="{FF2B5EF4-FFF2-40B4-BE49-F238E27FC236}">
                  <a16:creationId xmlns:a16="http://schemas.microsoft.com/office/drawing/2014/main" id="{6F0639B9-421B-EDB5-C6F2-730EC8F5887E}"/>
                </a:ext>
              </a:extLst>
            </p:cNvPr>
            <p:cNvSpPr/>
            <p:nvPr/>
          </p:nvSpPr>
          <p:spPr>
            <a:xfrm>
              <a:off x="7165571" y="3528126"/>
              <a:ext cx="4152412" cy="52249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2997954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2FE2BE41-59D0-1C3D-F078-D822F1E5A9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37983" y="1088999"/>
            <a:ext cx="4680000" cy="46800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50A06976-E869-F9BE-DDD5-0BD864C18E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74016" y="1089000"/>
            <a:ext cx="4680000" cy="4680000"/>
          </a:xfrm>
          <a:prstGeom prst="rect">
            <a:avLst/>
          </a:prstGeom>
        </p:spPr>
      </p:pic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CEBC35BB-1913-461D-BB34-D13823DA0822}"/>
              </a:ext>
            </a:extLst>
          </p:cNvPr>
          <p:cNvGrpSpPr/>
          <p:nvPr/>
        </p:nvGrpSpPr>
        <p:grpSpPr>
          <a:xfrm>
            <a:off x="874017" y="4343400"/>
            <a:ext cx="4670184" cy="1425599"/>
            <a:chOff x="874017" y="4343400"/>
            <a:chExt cx="4670184" cy="1425599"/>
          </a:xfrm>
        </p:grpSpPr>
        <p:sp>
          <p:nvSpPr>
            <p:cNvPr id="120" name="Rechteck 119">
              <a:extLst>
                <a:ext uri="{FF2B5EF4-FFF2-40B4-BE49-F238E27FC236}">
                  <a16:creationId xmlns:a16="http://schemas.microsoft.com/office/drawing/2014/main" id="{2926804D-4884-5F13-DF11-09DAA53A187E}"/>
                </a:ext>
              </a:extLst>
            </p:cNvPr>
            <p:cNvSpPr/>
            <p:nvPr/>
          </p:nvSpPr>
          <p:spPr>
            <a:xfrm>
              <a:off x="874017" y="4796589"/>
              <a:ext cx="4670184" cy="97241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1" name="Rechteck 120">
              <a:extLst>
                <a:ext uri="{FF2B5EF4-FFF2-40B4-BE49-F238E27FC236}">
                  <a16:creationId xmlns:a16="http://schemas.microsoft.com/office/drawing/2014/main" id="{213F7729-58BF-C762-1801-4133F9D0FC6E}"/>
                </a:ext>
              </a:extLst>
            </p:cNvPr>
            <p:cNvSpPr/>
            <p:nvPr/>
          </p:nvSpPr>
          <p:spPr>
            <a:xfrm>
              <a:off x="5054138" y="4343400"/>
              <a:ext cx="490063" cy="51952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B16E28C3-C897-4AB1-81EE-93EBE4D82B5B}"/>
              </a:ext>
            </a:extLst>
          </p:cNvPr>
          <p:cNvGrpSpPr/>
          <p:nvPr/>
        </p:nvGrpSpPr>
        <p:grpSpPr>
          <a:xfrm>
            <a:off x="6647800" y="4346012"/>
            <a:ext cx="4670184" cy="1422988"/>
            <a:chOff x="6647800" y="4346012"/>
            <a:chExt cx="4670184" cy="1422988"/>
          </a:xfrm>
        </p:grpSpPr>
        <p:sp>
          <p:nvSpPr>
            <p:cNvPr id="123" name="Rechteck 122">
              <a:extLst>
                <a:ext uri="{FF2B5EF4-FFF2-40B4-BE49-F238E27FC236}">
                  <a16:creationId xmlns:a16="http://schemas.microsoft.com/office/drawing/2014/main" id="{B512600E-F139-0CA8-C881-F7AEF643D436}"/>
                </a:ext>
              </a:extLst>
            </p:cNvPr>
            <p:cNvSpPr/>
            <p:nvPr/>
          </p:nvSpPr>
          <p:spPr>
            <a:xfrm>
              <a:off x="6647800" y="4796589"/>
              <a:ext cx="4670184" cy="97241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4" name="Rechteck 123">
              <a:extLst>
                <a:ext uri="{FF2B5EF4-FFF2-40B4-BE49-F238E27FC236}">
                  <a16:creationId xmlns:a16="http://schemas.microsoft.com/office/drawing/2014/main" id="{6F0639B9-421B-EDB5-C6F2-730EC8F5887E}"/>
                </a:ext>
              </a:extLst>
            </p:cNvPr>
            <p:cNvSpPr/>
            <p:nvPr/>
          </p:nvSpPr>
          <p:spPr>
            <a:xfrm>
              <a:off x="10789919" y="4346012"/>
              <a:ext cx="528063" cy="59520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1558930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83FC4F17-C1F1-A75E-719F-E3F3CC0AAB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37983" y="1088999"/>
            <a:ext cx="4680000" cy="46800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DCA6C0B-D431-E97F-A7AA-5B50439668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74016" y="1089000"/>
            <a:ext cx="4680000" cy="4680000"/>
          </a:xfrm>
          <a:prstGeom prst="rect">
            <a:avLst/>
          </a:prstGeom>
        </p:spPr>
      </p:pic>
      <p:sp>
        <p:nvSpPr>
          <p:cNvPr id="121" name="Rechteck 120">
            <a:extLst>
              <a:ext uri="{FF2B5EF4-FFF2-40B4-BE49-F238E27FC236}">
                <a16:creationId xmlns:a16="http://schemas.microsoft.com/office/drawing/2014/main" id="{213F7729-58BF-C762-1801-4133F9D0FC6E}"/>
              </a:ext>
            </a:extLst>
          </p:cNvPr>
          <p:cNvSpPr/>
          <p:nvPr/>
        </p:nvSpPr>
        <p:spPr>
          <a:xfrm>
            <a:off x="4162926" y="4867847"/>
            <a:ext cx="1381276" cy="40077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D0C91C8B-EB0C-4BFF-8EF2-4FF4F64C946B}"/>
              </a:ext>
            </a:extLst>
          </p:cNvPr>
          <p:cNvGrpSpPr/>
          <p:nvPr/>
        </p:nvGrpSpPr>
        <p:grpSpPr>
          <a:xfrm>
            <a:off x="6647800" y="4391378"/>
            <a:ext cx="4670184" cy="1377623"/>
            <a:chOff x="6647800" y="4391378"/>
            <a:chExt cx="4670184" cy="1377623"/>
          </a:xfrm>
        </p:grpSpPr>
        <p:sp>
          <p:nvSpPr>
            <p:cNvPr id="123" name="Rechteck 122">
              <a:extLst>
                <a:ext uri="{FF2B5EF4-FFF2-40B4-BE49-F238E27FC236}">
                  <a16:creationId xmlns:a16="http://schemas.microsoft.com/office/drawing/2014/main" id="{B512600E-F139-0CA8-C881-F7AEF643D436}"/>
                </a:ext>
              </a:extLst>
            </p:cNvPr>
            <p:cNvSpPr/>
            <p:nvPr/>
          </p:nvSpPr>
          <p:spPr>
            <a:xfrm>
              <a:off x="6647800" y="4833713"/>
              <a:ext cx="4670184" cy="93528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4" name="Rechteck 123">
              <a:extLst>
                <a:ext uri="{FF2B5EF4-FFF2-40B4-BE49-F238E27FC236}">
                  <a16:creationId xmlns:a16="http://schemas.microsoft.com/office/drawing/2014/main" id="{6F0639B9-421B-EDB5-C6F2-730EC8F5887E}"/>
                </a:ext>
              </a:extLst>
            </p:cNvPr>
            <p:cNvSpPr/>
            <p:nvPr/>
          </p:nvSpPr>
          <p:spPr>
            <a:xfrm>
              <a:off x="10374284" y="4391378"/>
              <a:ext cx="943699" cy="44233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483D6747-5874-49F5-A4FB-ACAF1D37CFBC}"/>
              </a:ext>
            </a:extLst>
          </p:cNvPr>
          <p:cNvGrpSpPr/>
          <p:nvPr/>
        </p:nvGrpSpPr>
        <p:grpSpPr>
          <a:xfrm>
            <a:off x="874017" y="4833713"/>
            <a:ext cx="4670184" cy="935285"/>
            <a:chOff x="874017" y="4833713"/>
            <a:chExt cx="4670184" cy="935285"/>
          </a:xfrm>
        </p:grpSpPr>
        <p:sp>
          <p:nvSpPr>
            <p:cNvPr id="120" name="Rechteck 119">
              <a:extLst>
                <a:ext uri="{FF2B5EF4-FFF2-40B4-BE49-F238E27FC236}">
                  <a16:creationId xmlns:a16="http://schemas.microsoft.com/office/drawing/2014/main" id="{2926804D-4884-5F13-DF11-09DAA53A187E}"/>
                </a:ext>
              </a:extLst>
            </p:cNvPr>
            <p:cNvSpPr/>
            <p:nvPr/>
          </p:nvSpPr>
          <p:spPr>
            <a:xfrm>
              <a:off x="874017" y="5237017"/>
              <a:ext cx="4670184" cy="53198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F82E39B9-17D9-97C5-87E5-77950BB58489}"/>
                </a:ext>
              </a:extLst>
            </p:cNvPr>
            <p:cNvSpPr/>
            <p:nvPr/>
          </p:nvSpPr>
          <p:spPr>
            <a:xfrm>
              <a:off x="2277687" y="4833713"/>
              <a:ext cx="3266514" cy="40077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6174759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02123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AFD5AD0E-723A-4F05-81D9-548AA63FD0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2000" y="1420829"/>
            <a:ext cx="3744713" cy="3744713"/>
          </a:xfrm>
          <a:prstGeom prst="rect">
            <a:avLst/>
          </a:prstGeom>
        </p:spPr>
      </p:pic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4A659BD7-B950-4EA0-B360-32F66F191F2C}"/>
              </a:ext>
            </a:extLst>
          </p:cNvPr>
          <p:cNvGrpSpPr/>
          <p:nvPr/>
        </p:nvGrpSpPr>
        <p:grpSpPr>
          <a:xfrm>
            <a:off x="252000" y="1420828"/>
            <a:ext cx="3744713" cy="3744713"/>
            <a:chOff x="252000" y="1420828"/>
            <a:chExt cx="3744713" cy="3744713"/>
          </a:xfrm>
        </p:grpSpPr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7C4CD977-6827-4847-B379-F2798ADEC452}"/>
                </a:ext>
              </a:extLst>
            </p:cNvPr>
            <p:cNvSpPr/>
            <p:nvPr/>
          </p:nvSpPr>
          <p:spPr>
            <a:xfrm>
              <a:off x="252000" y="3401924"/>
              <a:ext cx="3744713" cy="176361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A8449DFB-E2AF-44C5-B470-93780AFBD301}"/>
                </a:ext>
              </a:extLst>
            </p:cNvPr>
            <p:cNvSpPr/>
            <p:nvPr/>
          </p:nvSpPr>
          <p:spPr>
            <a:xfrm>
              <a:off x="2206487" y="1420828"/>
              <a:ext cx="1790226" cy="200817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8" name="Grafik 7">
            <a:extLst>
              <a:ext uri="{FF2B5EF4-FFF2-40B4-BE49-F238E27FC236}">
                <a16:creationId xmlns:a16="http://schemas.microsoft.com/office/drawing/2014/main" id="{5E34A244-C718-461E-B650-139DA4D134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23643" y="1420828"/>
            <a:ext cx="3744713" cy="3744713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35B4C296-2DA9-4612-A227-F95CF89FF2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95286" y="1420828"/>
            <a:ext cx="3744713" cy="3744713"/>
          </a:xfrm>
          <a:prstGeom prst="rect">
            <a:avLst/>
          </a:prstGeom>
        </p:spPr>
      </p:pic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ABA01F49-9A43-469B-91A4-A920379BE1E9}"/>
              </a:ext>
            </a:extLst>
          </p:cNvPr>
          <p:cNvGrpSpPr/>
          <p:nvPr/>
        </p:nvGrpSpPr>
        <p:grpSpPr>
          <a:xfrm>
            <a:off x="4223639" y="1447540"/>
            <a:ext cx="2994403" cy="3744713"/>
            <a:chOff x="4223639" y="1447540"/>
            <a:chExt cx="2994403" cy="3744713"/>
          </a:xfrm>
        </p:grpSpPr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779CAD8D-11EB-4803-AA87-2A1AAFD8F432}"/>
                </a:ext>
              </a:extLst>
            </p:cNvPr>
            <p:cNvSpPr/>
            <p:nvPr/>
          </p:nvSpPr>
          <p:spPr>
            <a:xfrm>
              <a:off x="4223639" y="3289254"/>
              <a:ext cx="2994403" cy="190299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C3B93315-5FA7-4A4D-8CE7-DA4925DBF8B9}"/>
                </a:ext>
              </a:extLst>
            </p:cNvPr>
            <p:cNvSpPr/>
            <p:nvPr/>
          </p:nvSpPr>
          <p:spPr>
            <a:xfrm>
              <a:off x="4223640" y="1447540"/>
              <a:ext cx="2603879" cy="195438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44A27339-C6CC-4FB8-9E83-ACDB6EB7171E}"/>
              </a:ext>
            </a:extLst>
          </p:cNvPr>
          <p:cNvGrpSpPr/>
          <p:nvPr/>
        </p:nvGrpSpPr>
        <p:grpSpPr>
          <a:xfrm>
            <a:off x="8195285" y="2219351"/>
            <a:ext cx="3744713" cy="2946189"/>
            <a:chOff x="8195285" y="2219351"/>
            <a:chExt cx="3744713" cy="2946189"/>
          </a:xfrm>
        </p:grpSpPr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9D22412A-2FAC-494D-B407-F3482BFECB25}"/>
                </a:ext>
              </a:extLst>
            </p:cNvPr>
            <p:cNvSpPr/>
            <p:nvPr/>
          </p:nvSpPr>
          <p:spPr>
            <a:xfrm>
              <a:off x="8195285" y="2530763"/>
              <a:ext cx="3744713" cy="263477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F18AE2B6-8D40-4F12-940E-6F6A65EBC059}"/>
                </a:ext>
              </a:extLst>
            </p:cNvPr>
            <p:cNvSpPr/>
            <p:nvPr/>
          </p:nvSpPr>
          <p:spPr>
            <a:xfrm>
              <a:off x="10149772" y="2219351"/>
              <a:ext cx="1790226" cy="200817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4078830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20428BC-A811-4E59-B324-2F1130567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4	 Anzahlen erkennen am Hunderterfeld</a:t>
            </a:r>
          </a:p>
        </p:txBody>
      </p:sp>
    </p:spTree>
    <p:extLst>
      <p:ext uri="{BB962C8B-B14F-4D97-AF65-F5344CB8AC3E}">
        <p14:creationId xmlns:p14="http://schemas.microsoft.com/office/powerpoint/2010/main" val="3122964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el 2">
            <a:extLst>
              <a:ext uri="{FF2B5EF4-FFF2-40B4-BE49-F238E27FC236}">
                <a16:creationId xmlns:a16="http://schemas.microsoft.com/office/drawing/2014/main" id="{2665E5B5-6BA2-43FB-8B4F-5FD14B1DC439}"/>
              </a:ext>
            </a:extLst>
          </p:cNvPr>
          <p:cNvSpPr txBox="1">
            <a:spLocks/>
          </p:cNvSpPr>
          <p:nvPr/>
        </p:nvSpPr>
        <p:spPr>
          <a:xfrm>
            <a:off x="7716569" y="1162786"/>
            <a:ext cx="3987751" cy="396000"/>
          </a:xfrm>
          <a:prstGeom prst="rect">
            <a:avLst/>
          </a:prstGeom>
        </p:spPr>
        <p:txBody>
          <a:bodyPr lIns="0" tIns="0" rIns="0" bIns="0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327A86"/>
                </a:solidFill>
                <a:latin typeface="Calibri"/>
                <a:ea typeface="+mj-ea"/>
                <a:cs typeface="Calibri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de-DE" kern="0" dirty="0"/>
              <a:t>Konzeption</a:t>
            </a:r>
          </a:p>
        </p:txBody>
      </p:sp>
      <p:sp>
        <p:nvSpPr>
          <p:cNvPr id="19" name="Inhaltsplatzhalter 3">
            <a:extLst>
              <a:ext uri="{FF2B5EF4-FFF2-40B4-BE49-F238E27FC236}">
                <a16:creationId xmlns:a16="http://schemas.microsoft.com/office/drawing/2014/main" id="{7F53B45A-FB71-410D-9035-7C2BAB7C4612}"/>
              </a:ext>
            </a:extLst>
          </p:cNvPr>
          <p:cNvSpPr txBox="1">
            <a:spLocks/>
          </p:cNvSpPr>
          <p:nvPr/>
        </p:nvSpPr>
        <p:spPr>
          <a:xfrm>
            <a:off x="7716569" y="1738787"/>
            <a:ext cx="3987751" cy="1622276"/>
          </a:xfrm>
          <a:prstGeom prst="rect">
            <a:avLst/>
          </a:prstGeom>
        </p:spPr>
        <p:txBody>
          <a:bodyPr lIns="0" tIns="0" rIns="0" bIns="0"/>
          <a:lstStyle>
            <a:lvl1pPr marL="342000" indent="-342900" algn="l" rtl="0" eaLnBrk="1" fontAlgn="base" hangingPunct="1">
              <a:lnSpc>
                <a:spcPct val="100000"/>
              </a:lnSpc>
              <a:spcBef>
                <a:spcPts val="576"/>
              </a:spcBef>
              <a:spcAft>
                <a:spcPts val="600"/>
              </a:spcAft>
              <a:buClr>
                <a:srgbClr val="327A86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2pPr>
            <a:lvl3pPr marL="11430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3pPr>
            <a:lvl4pPr marL="16002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4pPr>
            <a:lvl5pPr marL="20574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de-DE" sz="1800" dirty="0"/>
              <a:t>Franziska </a:t>
            </a:r>
            <a:r>
              <a:rPr lang="de-DE" sz="1800" dirty="0" err="1"/>
              <a:t>Tilke</a:t>
            </a:r>
            <a:r>
              <a:rPr lang="de-DE" sz="1800" dirty="0"/>
              <a:t>, Lena Maiß, Sophie </a:t>
            </a:r>
            <a:r>
              <a:rPr lang="de-DE" sz="1800" dirty="0" err="1"/>
              <a:t>Mense</a:t>
            </a:r>
            <a:r>
              <a:rPr lang="de-DE" sz="1800" dirty="0"/>
              <a:t> &amp; Karina Höveler </a:t>
            </a:r>
          </a:p>
          <a:p>
            <a:pPr marL="0" indent="0">
              <a:buNone/>
            </a:pPr>
            <a:r>
              <a:rPr lang="de-DE" sz="1800" dirty="0"/>
              <a:t>unter Beratung von Samira </a:t>
            </a:r>
            <a:r>
              <a:rPr lang="de-DE" sz="1800" dirty="0" err="1"/>
              <a:t>Cormann</a:t>
            </a:r>
            <a:r>
              <a:rPr lang="de-DE" sz="1800" dirty="0"/>
              <a:t>, </a:t>
            </a:r>
            <a:br>
              <a:rPr lang="de-DE" sz="1800" dirty="0"/>
            </a:br>
            <a:r>
              <a:rPr lang="de-DE" sz="1800" dirty="0"/>
              <a:t>Lara Marie Graf, Uta </a:t>
            </a:r>
            <a:r>
              <a:rPr lang="de-DE" sz="1800" dirty="0" err="1"/>
              <a:t>Häsel</a:t>
            </a:r>
            <a:r>
              <a:rPr lang="de-DE" sz="1800" dirty="0"/>
              <a:t>-Weide, Anna </a:t>
            </a:r>
            <a:r>
              <a:rPr lang="de-DE" sz="1800" dirty="0" err="1"/>
              <a:t>Nothofer</a:t>
            </a:r>
            <a:r>
              <a:rPr lang="de-DE" sz="1800" dirty="0"/>
              <a:t>, Marcus </a:t>
            </a:r>
            <a:r>
              <a:rPr lang="de-DE" sz="1800" dirty="0" err="1"/>
              <a:t>Nührenbörger</a:t>
            </a:r>
            <a:r>
              <a:rPr lang="de-DE" sz="1800" dirty="0"/>
              <a:t>, Alissa Werner und Inga </a:t>
            </a:r>
            <a:r>
              <a:rPr lang="de-DE" sz="1800" dirty="0" err="1"/>
              <a:t>Wienhues</a:t>
            </a:r>
            <a:r>
              <a:rPr lang="de-DE" sz="1800" dirty="0"/>
              <a:t> </a:t>
            </a:r>
          </a:p>
        </p:txBody>
      </p:sp>
      <p:sp>
        <p:nvSpPr>
          <p:cNvPr id="24" name="Inhaltsplatzhalter 3">
            <a:extLst>
              <a:ext uri="{FF2B5EF4-FFF2-40B4-BE49-F238E27FC236}">
                <a16:creationId xmlns:a16="http://schemas.microsoft.com/office/drawing/2014/main" id="{914ABB5B-CEED-4246-AA5C-228D2BA17110}"/>
              </a:ext>
            </a:extLst>
          </p:cNvPr>
          <p:cNvSpPr txBox="1">
            <a:spLocks/>
          </p:cNvSpPr>
          <p:nvPr/>
        </p:nvSpPr>
        <p:spPr>
          <a:xfrm>
            <a:off x="487680" y="1738787"/>
            <a:ext cx="6457130" cy="1622276"/>
          </a:xfrm>
          <a:prstGeom prst="rect">
            <a:avLst/>
          </a:prstGeom>
        </p:spPr>
        <p:txBody>
          <a:bodyPr lIns="0" tIns="0" rIns="0" bIns="0"/>
          <a:lstStyle>
            <a:lvl1pPr marL="342000" indent="-342900" algn="l" rtl="0" eaLnBrk="1" fontAlgn="base" hangingPunct="1">
              <a:lnSpc>
                <a:spcPct val="100000"/>
              </a:lnSpc>
              <a:spcBef>
                <a:spcPts val="576"/>
              </a:spcBef>
              <a:spcAft>
                <a:spcPts val="600"/>
              </a:spcAft>
              <a:buClr>
                <a:srgbClr val="327A86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2pPr>
            <a:lvl3pPr marL="11430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3pPr>
            <a:lvl4pPr marL="16002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4pPr>
            <a:lvl5pPr marL="20574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de-DE" sz="1800" dirty="0">
                <a:ea typeface="MS Gothic" panose="020B0609070205080204" pitchFamily="49" charset="-128"/>
              </a:rPr>
              <a:t>Dieses Material wurde für das Projekt Mathematik aufholen nach Corona aufbereitet und wird auch im Projekt </a:t>
            </a:r>
            <a:r>
              <a:rPr lang="de-DE" sz="1800" dirty="0" err="1">
                <a:ea typeface="MS Gothic" panose="020B0609070205080204" pitchFamily="49" charset="-128"/>
              </a:rPr>
              <a:t>QuaMath</a:t>
            </a:r>
            <a:r>
              <a:rPr lang="de-DE" sz="1800" dirty="0">
                <a:ea typeface="MS Gothic" panose="020B0609070205080204" pitchFamily="49" charset="-128"/>
              </a:rPr>
              <a:t> weiter genutzt (beide Projekte gemeinsam von den Ländern finanziert).</a:t>
            </a:r>
            <a:endParaRPr lang="de-DE" sz="1800" kern="0" dirty="0"/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E34334CE-BCB4-4849-90B3-B1CE074F199A}"/>
              </a:ext>
            </a:extLst>
          </p:cNvPr>
          <p:cNvSpPr txBox="1">
            <a:spLocks/>
          </p:cNvSpPr>
          <p:nvPr/>
        </p:nvSpPr>
        <p:spPr>
          <a:xfrm>
            <a:off x="487680" y="5595155"/>
            <a:ext cx="9478123" cy="881382"/>
          </a:xfrm>
          <a:prstGeom prst="rect">
            <a:avLst/>
          </a:prstGeom>
        </p:spPr>
        <p:txBody>
          <a:bodyPr lIns="0" tIns="0" rIns="0" bIns="0" anchor="b"/>
          <a:lstStyle>
            <a:lvl1pPr marL="342000" indent="-342900" algn="l" rtl="0" eaLnBrk="1" fontAlgn="base" hangingPunct="1">
              <a:lnSpc>
                <a:spcPct val="100000"/>
              </a:lnSpc>
              <a:spcBef>
                <a:spcPts val="576"/>
              </a:spcBef>
              <a:spcAft>
                <a:spcPts val="600"/>
              </a:spcAft>
              <a:buClr>
                <a:srgbClr val="327A86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2pPr>
            <a:lvl3pPr marL="11430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3pPr>
            <a:lvl4pPr marL="16002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4pPr>
            <a:lvl5pPr marL="20574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br>
              <a:rPr lang="de-DE" sz="1600" kern="0" dirty="0"/>
            </a:br>
            <a:r>
              <a:rPr lang="de-DE" sz="1600" kern="0" dirty="0"/>
              <a:t>Lizenz: Creative Commons – </a:t>
            </a:r>
            <a:r>
              <a:rPr lang="de-DE" sz="1600" kern="0" dirty="0">
                <a:ea typeface="MS Gothic" panose="020B0609070205080204" pitchFamily="49" charset="-128"/>
              </a:rPr>
              <a:t>Weitergabe unter gleichen Bedingungen</a:t>
            </a:r>
            <a:r>
              <a:rPr lang="de-DE" sz="1600" kern="0" dirty="0"/>
              <a:t> (CC-SA) </a:t>
            </a:r>
            <a:br>
              <a:rPr lang="de-DE" sz="1600" kern="0" dirty="0"/>
            </a:br>
            <a:r>
              <a:rPr lang="de-DE" sz="1600" dirty="0"/>
              <a:t>Karina Höveler, Marcus Nührenbörger &amp; Uta Häsel-Weide</a:t>
            </a:r>
            <a:r>
              <a:rPr lang="de-DE" sz="1600" kern="0" dirty="0"/>
              <a:t>, Deutsches Zentrum </a:t>
            </a:r>
            <a:r>
              <a:rPr lang="de-DE" sz="1600" kern="0" dirty="0" err="1"/>
              <a:t>fürLehrkräftebildung</a:t>
            </a:r>
            <a:r>
              <a:rPr lang="de-DE" sz="1600" kern="0" dirty="0"/>
              <a:t> Mathematik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8DCFBD8D-67DA-49A6-B898-800F8F7731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42581" y="6033987"/>
            <a:ext cx="1261738" cy="442550"/>
          </a:xfrm>
          <a:prstGeom prst="rect">
            <a:avLst/>
          </a:prstGeom>
        </p:spPr>
      </p:pic>
      <p:sp>
        <p:nvSpPr>
          <p:cNvPr id="20" name="Titel 2">
            <a:extLst>
              <a:ext uri="{FF2B5EF4-FFF2-40B4-BE49-F238E27FC236}">
                <a16:creationId xmlns:a16="http://schemas.microsoft.com/office/drawing/2014/main" id="{16001782-667C-430F-83B7-7ED31F121EDD}"/>
              </a:ext>
            </a:extLst>
          </p:cNvPr>
          <p:cNvSpPr txBox="1">
            <a:spLocks/>
          </p:cNvSpPr>
          <p:nvPr/>
        </p:nvSpPr>
        <p:spPr>
          <a:xfrm>
            <a:off x="487680" y="1162786"/>
            <a:ext cx="3752065" cy="396000"/>
          </a:xfrm>
          <a:prstGeom prst="rect">
            <a:avLst/>
          </a:prstGeom>
        </p:spPr>
        <p:txBody>
          <a:bodyPr lIns="0" tIns="0" rIns="0" bIns="0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327A86"/>
                </a:solidFill>
                <a:latin typeface="Calibri"/>
                <a:ea typeface="+mj-ea"/>
                <a:cs typeface="Calibri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de-DE" kern="0" dirty="0"/>
              <a:t>Projektherkunft</a:t>
            </a:r>
          </a:p>
        </p:txBody>
      </p:sp>
      <p:sp>
        <p:nvSpPr>
          <p:cNvPr id="10" name="Titel 2">
            <a:extLst>
              <a:ext uri="{FF2B5EF4-FFF2-40B4-BE49-F238E27FC236}">
                <a16:creationId xmlns:a16="http://schemas.microsoft.com/office/drawing/2014/main" id="{B7C6D741-9B45-4F1B-AA02-81CCA965B387}"/>
              </a:ext>
            </a:extLst>
          </p:cNvPr>
          <p:cNvSpPr txBox="1">
            <a:spLocks/>
          </p:cNvSpPr>
          <p:nvPr/>
        </p:nvSpPr>
        <p:spPr>
          <a:xfrm>
            <a:off x="487680" y="2847779"/>
            <a:ext cx="6850667" cy="396000"/>
          </a:xfrm>
          <a:prstGeom prst="rect">
            <a:avLst/>
          </a:prstGeom>
        </p:spPr>
        <p:txBody>
          <a:bodyPr lIns="0" tIns="0" rIns="0" bIns="0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327A86"/>
                </a:solidFill>
                <a:latin typeface="Calibri"/>
                <a:ea typeface="+mj-ea"/>
                <a:cs typeface="Calibri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de-DE" kern="0" dirty="0"/>
              <a:t>Nutzung</a:t>
            </a:r>
          </a:p>
        </p:txBody>
      </p:sp>
      <p:sp>
        <p:nvSpPr>
          <p:cNvPr id="22" name="Inhaltsplatzhalter 3">
            <a:extLst>
              <a:ext uri="{FF2B5EF4-FFF2-40B4-BE49-F238E27FC236}">
                <a16:creationId xmlns:a16="http://schemas.microsoft.com/office/drawing/2014/main" id="{B33DE915-9BF7-4B90-A9CC-7BC1FD2D7461}"/>
              </a:ext>
            </a:extLst>
          </p:cNvPr>
          <p:cNvSpPr txBox="1">
            <a:spLocks/>
          </p:cNvSpPr>
          <p:nvPr/>
        </p:nvSpPr>
        <p:spPr>
          <a:xfrm>
            <a:off x="487681" y="3429000"/>
            <a:ext cx="6457130" cy="2266214"/>
          </a:xfrm>
          <a:prstGeom prst="rect">
            <a:avLst/>
          </a:prstGeom>
        </p:spPr>
        <p:txBody>
          <a:bodyPr lIns="0" tIns="0" rIns="0" bIns="0"/>
          <a:lstStyle>
            <a:lvl1pPr marL="342000" indent="-342900" algn="l" rtl="0" eaLnBrk="1" fontAlgn="base" hangingPunct="1">
              <a:lnSpc>
                <a:spcPct val="100000"/>
              </a:lnSpc>
              <a:spcBef>
                <a:spcPts val="576"/>
              </a:spcBef>
              <a:spcAft>
                <a:spcPts val="600"/>
              </a:spcAft>
              <a:buClr>
                <a:srgbClr val="327A86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2pPr>
            <a:lvl3pPr marL="11430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3pPr>
            <a:lvl4pPr marL="16002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4pPr>
            <a:lvl5pPr marL="20574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de-DE" sz="1800" dirty="0"/>
              <a:t>In diesem Material wird eine für die Ziffernschreibweise in der Primarstufe optimierte Schrift genutzt: Christian </a:t>
            </a:r>
            <a:r>
              <a:rPr lang="de-DE" sz="1800" dirty="0" err="1"/>
              <a:t>Urff</a:t>
            </a:r>
            <a:r>
              <a:rPr lang="de-DE" sz="1800" dirty="0"/>
              <a:t>, Grundschrift, </a:t>
            </a:r>
            <a:r>
              <a:rPr lang="de-DE" sz="1800" u="sng" dirty="0">
                <a:hlinkClick r:id="rId5"/>
              </a:rPr>
              <a:t>CC BY 3.0</a:t>
            </a:r>
            <a:r>
              <a:rPr lang="de-DE" sz="1800" dirty="0"/>
              <a:t>, verfügbar unter </a:t>
            </a:r>
            <a:r>
              <a:rPr lang="de-DE" sz="1800" u="sng" dirty="0">
                <a:hlinkClick r:id="rId6"/>
              </a:rPr>
              <a:t>fontlibrary.org/en/</a:t>
            </a:r>
            <a:r>
              <a:rPr lang="de-DE" sz="1800" u="sng" dirty="0" err="1">
                <a:hlinkClick r:id="rId6"/>
              </a:rPr>
              <a:t>font</a:t>
            </a:r>
            <a:r>
              <a:rPr lang="de-DE" sz="1800" u="sng" dirty="0">
                <a:hlinkClick r:id="rId6"/>
              </a:rPr>
              <a:t>/</a:t>
            </a:r>
            <a:r>
              <a:rPr lang="de-DE" sz="1800" u="sng" dirty="0" err="1">
                <a:hlinkClick r:id="rId6"/>
              </a:rPr>
              <a:t>grundschrift</a:t>
            </a:r>
            <a:r>
              <a:rPr lang="de-DE" sz="1800" dirty="0"/>
              <a:t>. Wenn nicht auf Ihrem Computer installiert, werden betreffende Textstellen automatisch von Ihrem Bearbeitungsprogramm durch eine andere Schrift ersetzt. </a:t>
            </a:r>
          </a:p>
          <a:p>
            <a:pPr marL="0" indent="0">
              <a:buNone/>
            </a:pPr>
            <a:r>
              <a:rPr lang="de-DE" sz="1800" dirty="0"/>
              <a:t>Das Material kann digital oder ausgedruckt verwendet werden. Für den Ausdruck empfehlen wir eine Seitengröße von DIN A3. </a:t>
            </a:r>
          </a:p>
          <a:p>
            <a:pPr marL="0" indent="0">
              <a:buNone/>
            </a:pPr>
            <a:endParaRPr lang="de-DE" sz="1800" dirty="0"/>
          </a:p>
        </p:txBody>
      </p:sp>
      <p:sp>
        <p:nvSpPr>
          <p:cNvPr id="21" name="Inhaltsplatzhalter 3">
            <a:extLst>
              <a:ext uri="{FF2B5EF4-FFF2-40B4-BE49-F238E27FC236}">
                <a16:creationId xmlns:a16="http://schemas.microsoft.com/office/drawing/2014/main" id="{64B8FCD2-6685-4143-A4CD-10059CEFACDA}"/>
              </a:ext>
            </a:extLst>
          </p:cNvPr>
          <p:cNvSpPr txBox="1">
            <a:spLocks/>
          </p:cNvSpPr>
          <p:nvPr/>
        </p:nvSpPr>
        <p:spPr>
          <a:xfrm>
            <a:off x="7716568" y="4393876"/>
            <a:ext cx="3987751" cy="855837"/>
          </a:xfrm>
          <a:prstGeom prst="rect">
            <a:avLst/>
          </a:prstGeom>
        </p:spPr>
        <p:txBody>
          <a:bodyPr lIns="0" tIns="0" rIns="0" bIns="0"/>
          <a:lstStyle>
            <a:lvl1pPr marL="342000" indent="-342900" algn="l" rtl="0" eaLnBrk="1" fontAlgn="base" hangingPunct="1">
              <a:lnSpc>
                <a:spcPct val="100000"/>
              </a:lnSpc>
              <a:spcBef>
                <a:spcPts val="576"/>
              </a:spcBef>
              <a:spcAft>
                <a:spcPts val="600"/>
              </a:spcAft>
              <a:buClr>
                <a:srgbClr val="327A86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2pPr>
            <a:lvl3pPr marL="11430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3pPr>
            <a:lvl4pPr marL="16002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4pPr>
            <a:lvl5pPr marL="20574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Aft>
                <a:spcPts val="0"/>
              </a:spcAft>
              <a:buNone/>
            </a:pPr>
            <a:r>
              <a:rPr lang="de-DE" sz="1800" dirty="0">
                <a:solidFill>
                  <a:schemeClr val="dk1"/>
                </a:solidFill>
              </a:rPr>
              <a:t>Weitere Materialien sind online unter maco.dzlm.de verfügbar.</a:t>
            </a:r>
            <a:endParaRPr lang="de-DE" sz="1800" dirty="0"/>
          </a:p>
        </p:txBody>
      </p:sp>
      <p:sp>
        <p:nvSpPr>
          <p:cNvPr id="23" name="Titel 2">
            <a:extLst>
              <a:ext uri="{FF2B5EF4-FFF2-40B4-BE49-F238E27FC236}">
                <a16:creationId xmlns:a16="http://schemas.microsoft.com/office/drawing/2014/main" id="{65D9A075-1C32-4D62-A5AD-CDC1B58254AC}"/>
              </a:ext>
            </a:extLst>
          </p:cNvPr>
          <p:cNvSpPr txBox="1">
            <a:spLocks/>
          </p:cNvSpPr>
          <p:nvPr/>
        </p:nvSpPr>
        <p:spPr>
          <a:xfrm>
            <a:off x="7716569" y="3823092"/>
            <a:ext cx="3987751" cy="396000"/>
          </a:xfrm>
          <a:prstGeom prst="rect">
            <a:avLst/>
          </a:prstGeom>
        </p:spPr>
        <p:txBody>
          <a:bodyPr lIns="0" tIns="0" rIns="0" bIns="0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327A86"/>
                </a:solidFill>
                <a:latin typeface="Calibri"/>
                <a:ea typeface="+mj-ea"/>
                <a:cs typeface="Calibri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de-DE" kern="0" dirty="0"/>
              <a:t>Hinweis zu verwandtem Material</a:t>
            </a:r>
          </a:p>
        </p:txBody>
      </p:sp>
    </p:spTree>
    <p:extLst>
      <p:ext uri="{BB962C8B-B14F-4D97-AF65-F5344CB8AC3E}">
        <p14:creationId xmlns:p14="http://schemas.microsoft.com/office/powerpoint/2010/main" val="31642281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BCBF6905-C010-4E4B-3353-5BE8C500D2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24200" y="2951681"/>
            <a:ext cx="4636800" cy="954635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4426B847-7865-01E2-7080-F4B9FD34D1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40500" y="2951681"/>
            <a:ext cx="4636800" cy="954635"/>
          </a:xfrm>
          <a:prstGeom prst="rect">
            <a:avLst/>
          </a:prstGeom>
        </p:spPr>
      </p:pic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55CD104B-FFEE-40F1-9F2F-CB8448C4598E}"/>
              </a:ext>
            </a:extLst>
          </p:cNvPr>
          <p:cNvGrpSpPr/>
          <p:nvPr/>
        </p:nvGrpSpPr>
        <p:grpSpPr>
          <a:xfrm>
            <a:off x="824200" y="2951680"/>
            <a:ext cx="4636800" cy="954635"/>
            <a:chOff x="824200" y="2951680"/>
            <a:chExt cx="4636800" cy="954635"/>
          </a:xfrm>
        </p:grpSpPr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0FD140CE-04F6-9927-3E9B-F019F195F289}"/>
                </a:ext>
              </a:extLst>
            </p:cNvPr>
            <p:cNvSpPr/>
            <p:nvPr/>
          </p:nvSpPr>
          <p:spPr>
            <a:xfrm>
              <a:off x="824200" y="3428997"/>
              <a:ext cx="4636800" cy="47731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8275EC9A-501F-606A-0D0A-E72096675F49}"/>
                </a:ext>
              </a:extLst>
            </p:cNvPr>
            <p:cNvSpPr/>
            <p:nvPr/>
          </p:nvSpPr>
          <p:spPr>
            <a:xfrm>
              <a:off x="4509370" y="2951680"/>
              <a:ext cx="951630" cy="47731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3F31D7DB-47DB-46E3-9C10-DA595E1BD44D}"/>
              </a:ext>
            </a:extLst>
          </p:cNvPr>
          <p:cNvGrpSpPr/>
          <p:nvPr/>
        </p:nvGrpSpPr>
        <p:grpSpPr>
          <a:xfrm>
            <a:off x="6540500" y="2951680"/>
            <a:ext cx="4636800" cy="954635"/>
            <a:chOff x="6540500" y="2951680"/>
            <a:chExt cx="4636800" cy="954635"/>
          </a:xfrm>
        </p:grpSpPr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F6A42BA5-D4A1-4DE9-093E-694200F8160D}"/>
                </a:ext>
              </a:extLst>
            </p:cNvPr>
            <p:cNvSpPr/>
            <p:nvPr/>
          </p:nvSpPr>
          <p:spPr>
            <a:xfrm>
              <a:off x="6540500" y="3428997"/>
              <a:ext cx="4636800" cy="47731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828B347F-ACB8-DA4D-9584-CEDA9301D1D1}"/>
                </a:ext>
              </a:extLst>
            </p:cNvPr>
            <p:cNvSpPr/>
            <p:nvPr/>
          </p:nvSpPr>
          <p:spPr>
            <a:xfrm>
              <a:off x="10225670" y="2951680"/>
              <a:ext cx="951630" cy="47731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821382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3D728E65-3A8A-C70B-2207-B25E456434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24200" y="2951681"/>
            <a:ext cx="4636800" cy="954635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8CCCBD5-49DB-8BE8-7626-C5B08C855059}"/>
              </a:ext>
            </a:extLst>
          </p:cNvPr>
          <p:cNvSpPr/>
          <p:nvPr/>
        </p:nvSpPr>
        <p:spPr>
          <a:xfrm>
            <a:off x="2679526" y="3428997"/>
            <a:ext cx="2781474" cy="47731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993BFD9-B1E5-33DD-3663-89B70A0E9E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54800" y="2951679"/>
            <a:ext cx="4636800" cy="954635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5A691608-4BE0-DDDF-2DF5-31FF6EDC8D0E}"/>
              </a:ext>
            </a:extLst>
          </p:cNvPr>
          <p:cNvSpPr/>
          <p:nvPr/>
        </p:nvSpPr>
        <p:spPr>
          <a:xfrm>
            <a:off x="8510126" y="3428997"/>
            <a:ext cx="2781474" cy="47731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5743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1FB56AEE-3831-00C4-191C-D88E3B103A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37983" y="1089000"/>
            <a:ext cx="4680000" cy="468000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AC2EDDC3-243C-7CD1-A747-D51FEE0B13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74016" y="1089000"/>
            <a:ext cx="4680000" cy="4680000"/>
          </a:xfrm>
          <a:prstGeom prst="rect">
            <a:avLst/>
          </a:prstGeom>
        </p:spPr>
      </p:pic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3DFB2EA8-83BF-4352-BC4E-381616E9AE0C}"/>
              </a:ext>
            </a:extLst>
          </p:cNvPr>
          <p:cNvGrpSpPr/>
          <p:nvPr/>
        </p:nvGrpSpPr>
        <p:grpSpPr>
          <a:xfrm>
            <a:off x="874017" y="1634591"/>
            <a:ext cx="4670184" cy="4134409"/>
            <a:chOff x="874017" y="1634591"/>
            <a:chExt cx="4670184" cy="4134409"/>
          </a:xfrm>
        </p:grpSpPr>
        <p:sp>
          <p:nvSpPr>
            <p:cNvPr id="120" name="Rechteck 119">
              <a:extLst>
                <a:ext uri="{FF2B5EF4-FFF2-40B4-BE49-F238E27FC236}">
                  <a16:creationId xmlns:a16="http://schemas.microsoft.com/office/drawing/2014/main" id="{2926804D-4884-5F13-DF11-09DAA53A187E}"/>
                </a:ext>
              </a:extLst>
            </p:cNvPr>
            <p:cNvSpPr/>
            <p:nvPr/>
          </p:nvSpPr>
          <p:spPr>
            <a:xfrm>
              <a:off x="874017" y="2057400"/>
              <a:ext cx="4670184" cy="37116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1" name="Rechteck 120">
              <a:extLst>
                <a:ext uri="{FF2B5EF4-FFF2-40B4-BE49-F238E27FC236}">
                  <a16:creationId xmlns:a16="http://schemas.microsoft.com/office/drawing/2014/main" id="{213F7729-58BF-C762-1801-4133F9D0FC6E}"/>
                </a:ext>
              </a:extLst>
            </p:cNvPr>
            <p:cNvSpPr/>
            <p:nvPr/>
          </p:nvSpPr>
          <p:spPr>
            <a:xfrm>
              <a:off x="4626021" y="1634591"/>
              <a:ext cx="918180" cy="42280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682CC4B6-A071-4C04-9F8A-42F7B3B9D056}"/>
              </a:ext>
            </a:extLst>
          </p:cNvPr>
          <p:cNvGrpSpPr/>
          <p:nvPr/>
        </p:nvGrpSpPr>
        <p:grpSpPr>
          <a:xfrm>
            <a:off x="6647800" y="1634591"/>
            <a:ext cx="4670184" cy="4134410"/>
            <a:chOff x="6647800" y="1634591"/>
            <a:chExt cx="4670184" cy="4134410"/>
          </a:xfrm>
        </p:grpSpPr>
        <p:sp>
          <p:nvSpPr>
            <p:cNvPr id="123" name="Rechteck 122">
              <a:extLst>
                <a:ext uri="{FF2B5EF4-FFF2-40B4-BE49-F238E27FC236}">
                  <a16:creationId xmlns:a16="http://schemas.microsoft.com/office/drawing/2014/main" id="{B512600E-F139-0CA8-C881-F7AEF643D436}"/>
                </a:ext>
              </a:extLst>
            </p:cNvPr>
            <p:cNvSpPr/>
            <p:nvPr/>
          </p:nvSpPr>
          <p:spPr>
            <a:xfrm>
              <a:off x="6647800" y="2057401"/>
              <a:ext cx="4670184" cy="37116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4" name="Rechteck 123">
              <a:extLst>
                <a:ext uri="{FF2B5EF4-FFF2-40B4-BE49-F238E27FC236}">
                  <a16:creationId xmlns:a16="http://schemas.microsoft.com/office/drawing/2014/main" id="{6F0639B9-421B-EDB5-C6F2-730EC8F5887E}"/>
                </a:ext>
              </a:extLst>
            </p:cNvPr>
            <p:cNvSpPr/>
            <p:nvPr/>
          </p:nvSpPr>
          <p:spPr>
            <a:xfrm>
              <a:off x="10399804" y="1634591"/>
              <a:ext cx="918180" cy="42281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8750288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3EC9CD30-B8A8-2B88-42DA-346A61F9B9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37983" y="1089000"/>
            <a:ext cx="4680000" cy="46800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672C1C67-887F-1B96-65CE-FCAA1F0678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74016" y="1089000"/>
            <a:ext cx="4680000" cy="4680000"/>
          </a:xfrm>
          <a:prstGeom prst="rect">
            <a:avLst/>
          </a:prstGeom>
        </p:spPr>
      </p:pic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94297E75-77D0-4361-9D44-9BD2FF805677}"/>
              </a:ext>
            </a:extLst>
          </p:cNvPr>
          <p:cNvGrpSpPr/>
          <p:nvPr/>
        </p:nvGrpSpPr>
        <p:grpSpPr>
          <a:xfrm>
            <a:off x="874017" y="1645920"/>
            <a:ext cx="4670184" cy="4123080"/>
            <a:chOff x="874017" y="1645920"/>
            <a:chExt cx="4670184" cy="4123080"/>
          </a:xfrm>
        </p:grpSpPr>
        <p:sp>
          <p:nvSpPr>
            <p:cNvPr id="120" name="Rechteck 119">
              <a:extLst>
                <a:ext uri="{FF2B5EF4-FFF2-40B4-BE49-F238E27FC236}">
                  <a16:creationId xmlns:a16="http://schemas.microsoft.com/office/drawing/2014/main" id="{2926804D-4884-5F13-DF11-09DAA53A187E}"/>
                </a:ext>
              </a:extLst>
            </p:cNvPr>
            <p:cNvSpPr/>
            <p:nvPr/>
          </p:nvSpPr>
          <p:spPr>
            <a:xfrm>
              <a:off x="874017" y="2057400"/>
              <a:ext cx="4670184" cy="37116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1" name="Rechteck 120">
              <a:extLst>
                <a:ext uri="{FF2B5EF4-FFF2-40B4-BE49-F238E27FC236}">
                  <a16:creationId xmlns:a16="http://schemas.microsoft.com/office/drawing/2014/main" id="{213F7729-58BF-C762-1801-4133F9D0FC6E}"/>
                </a:ext>
              </a:extLst>
            </p:cNvPr>
            <p:cNvSpPr/>
            <p:nvPr/>
          </p:nvSpPr>
          <p:spPr>
            <a:xfrm>
              <a:off x="2743200" y="1645920"/>
              <a:ext cx="2801001" cy="41148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FF0EE4C9-02BB-4BFD-B66B-ACA21E465901}"/>
              </a:ext>
            </a:extLst>
          </p:cNvPr>
          <p:cNvGrpSpPr/>
          <p:nvPr/>
        </p:nvGrpSpPr>
        <p:grpSpPr>
          <a:xfrm>
            <a:off x="6647800" y="1645920"/>
            <a:ext cx="4670184" cy="4123081"/>
            <a:chOff x="6647800" y="1645920"/>
            <a:chExt cx="4670184" cy="4123081"/>
          </a:xfrm>
        </p:grpSpPr>
        <p:sp>
          <p:nvSpPr>
            <p:cNvPr id="123" name="Rechteck 122">
              <a:extLst>
                <a:ext uri="{FF2B5EF4-FFF2-40B4-BE49-F238E27FC236}">
                  <a16:creationId xmlns:a16="http://schemas.microsoft.com/office/drawing/2014/main" id="{B512600E-F139-0CA8-C881-F7AEF643D436}"/>
                </a:ext>
              </a:extLst>
            </p:cNvPr>
            <p:cNvSpPr/>
            <p:nvPr/>
          </p:nvSpPr>
          <p:spPr>
            <a:xfrm>
              <a:off x="6647800" y="2057401"/>
              <a:ext cx="4670184" cy="37116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4" name="Rechteck 123">
              <a:extLst>
                <a:ext uri="{FF2B5EF4-FFF2-40B4-BE49-F238E27FC236}">
                  <a16:creationId xmlns:a16="http://schemas.microsoft.com/office/drawing/2014/main" id="{6F0639B9-421B-EDB5-C6F2-730EC8F5887E}"/>
                </a:ext>
              </a:extLst>
            </p:cNvPr>
            <p:cNvSpPr/>
            <p:nvPr/>
          </p:nvSpPr>
          <p:spPr>
            <a:xfrm>
              <a:off x="8483600" y="1645920"/>
              <a:ext cx="2834384" cy="41148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4147467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83A46867-6F56-7917-192D-1D4680A54B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47800" y="1089000"/>
            <a:ext cx="4680000" cy="46800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09DD7FAB-D7AD-3291-C395-1F93B17847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74016" y="1089000"/>
            <a:ext cx="4680000" cy="4680000"/>
          </a:xfrm>
          <a:prstGeom prst="rect">
            <a:avLst/>
          </a:prstGeom>
        </p:spPr>
      </p:pic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CEFF66FA-9CA6-43F1-911E-3B7C74196964}"/>
              </a:ext>
            </a:extLst>
          </p:cNvPr>
          <p:cNvGrpSpPr/>
          <p:nvPr/>
        </p:nvGrpSpPr>
        <p:grpSpPr>
          <a:xfrm>
            <a:off x="874017" y="3402582"/>
            <a:ext cx="4670184" cy="2366417"/>
            <a:chOff x="874017" y="3402582"/>
            <a:chExt cx="4670184" cy="2366417"/>
          </a:xfrm>
        </p:grpSpPr>
        <p:sp>
          <p:nvSpPr>
            <p:cNvPr id="120" name="Rechteck 119">
              <a:extLst>
                <a:ext uri="{FF2B5EF4-FFF2-40B4-BE49-F238E27FC236}">
                  <a16:creationId xmlns:a16="http://schemas.microsoft.com/office/drawing/2014/main" id="{2926804D-4884-5F13-DF11-09DAA53A187E}"/>
                </a:ext>
              </a:extLst>
            </p:cNvPr>
            <p:cNvSpPr/>
            <p:nvPr/>
          </p:nvSpPr>
          <p:spPr>
            <a:xfrm>
              <a:off x="874017" y="3917482"/>
              <a:ext cx="4670184" cy="185151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1" name="Rechteck 120">
              <a:extLst>
                <a:ext uri="{FF2B5EF4-FFF2-40B4-BE49-F238E27FC236}">
                  <a16:creationId xmlns:a16="http://schemas.microsoft.com/office/drawing/2014/main" id="{213F7729-58BF-C762-1801-4133F9D0FC6E}"/>
                </a:ext>
              </a:extLst>
            </p:cNvPr>
            <p:cNvSpPr/>
            <p:nvPr/>
          </p:nvSpPr>
          <p:spPr>
            <a:xfrm>
              <a:off x="3185207" y="3402582"/>
              <a:ext cx="2358994" cy="51490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59E89D6D-A5D7-4827-B809-746A83BA2078}"/>
              </a:ext>
            </a:extLst>
          </p:cNvPr>
          <p:cNvGrpSpPr/>
          <p:nvPr/>
        </p:nvGrpSpPr>
        <p:grpSpPr>
          <a:xfrm>
            <a:off x="6647800" y="3402581"/>
            <a:ext cx="4670184" cy="2366419"/>
            <a:chOff x="6647800" y="3402581"/>
            <a:chExt cx="4670184" cy="2366419"/>
          </a:xfrm>
        </p:grpSpPr>
        <p:sp>
          <p:nvSpPr>
            <p:cNvPr id="123" name="Rechteck 122">
              <a:extLst>
                <a:ext uri="{FF2B5EF4-FFF2-40B4-BE49-F238E27FC236}">
                  <a16:creationId xmlns:a16="http://schemas.microsoft.com/office/drawing/2014/main" id="{B512600E-F139-0CA8-C881-F7AEF643D436}"/>
                </a:ext>
              </a:extLst>
            </p:cNvPr>
            <p:cNvSpPr/>
            <p:nvPr/>
          </p:nvSpPr>
          <p:spPr>
            <a:xfrm>
              <a:off x="6647800" y="3917482"/>
              <a:ext cx="4670184" cy="185151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4" name="Rechteck 123">
              <a:extLst>
                <a:ext uri="{FF2B5EF4-FFF2-40B4-BE49-F238E27FC236}">
                  <a16:creationId xmlns:a16="http://schemas.microsoft.com/office/drawing/2014/main" id="{6F0639B9-421B-EDB5-C6F2-730EC8F5887E}"/>
                </a:ext>
              </a:extLst>
            </p:cNvPr>
            <p:cNvSpPr/>
            <p:nvPr/>
          </p:nvSpPr>
          <p:spPr>
            <a:xfrm>
              <a:off x="8961119" y="3402581"/>
              <a:ext cx="2356863" cy="51490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580060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231F3159-9533-576C-DE67-3042CC6CDC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47800" y="1088999"/>
            <a:ext cx="4680000" cy="46800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6494619B-F98B-6159-C455-1F80009E49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74016" y="1089000"/>
            <a:ext cx="4680000" cy="4680000"/>
          </a:xfrm>
          <a:prstGeom prst="rect">
            <a:avLst/>
          </a:prstGeom>
        </p:spPr>
      </p:pic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615982B8-6578-45D5-AED3-E60095537B6E}"/>
              </a:ext>
            </a:extLst>
          </p:cNvPr>
          <p:cNvGrpSpPr/>
          <p:nvPr/>
        </p:nvGrpSpPr>
        <p:grpSpPr>
          <a:xfrm>
            <a:off x="874017" y="2890346"/>
            <a:ext cx="4670184" cy="2878653"/>
            <a:chOff x="874017" y="2890346"/>
            <a:chExt cx="4670184" cy="2878653"/>
          </a:xfrm>
        </p:grpSpPr>
        <p:sp>
          <p:nvSpPr>
            <p:cNvPr id="120" name="Rechteck 119">
              <a:extLst>
                <a:ext uri="{FF2B5EF4-FFF2-40B4-BE49-F238E27FC236}">
                  <a16:creationId xmlns:a16="http://schemas.microsoft.com/office/drawing/2014/main" id="{2926804D-4884-5F13-DF11-09DAA53A187E}"/>
                </a:ext>
              </a:extLst>
            </p:cNvPr>
            <p:cNvSpPr/>
            <p:nvPr/>
          </p:nvSpPr>
          <p:spPr>
            <a:xfrm>
              <a:off x="874017" y="3481838"/>
              <a:ext cx="4670184" cy="228716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1" name="Rechteck 120">
              <a:extLst>
                <a:ext uri="{FF2B5EF4-FFF2-40B4-BE49-F238E27FC236}">
                  <a16:creationId xmlns:a16="http://schemas.microsoft.com/office/drawing/2014/main" id="{213F7729-58BF-C762-1801-4133F9D0FC6E}"/>
                </a:ext>
              </a:extLst>
            </p:cNvPr>
            <p:cNvSpPr/>
            <p:nvPr/>
          </p:nvSpPr>
          <p:spPr>
            <a:xfrm>
              <a:off x="5034455" y="2890346"/>
              <a:ext cx="509746" cy="78249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BBC691CF-FA60-42E8-A99C-BA9923699993}"/>
              </a:ext>
            </a:extLst>
          </p:cNvPr>
          <p:cNvGrpSpPr/>
          <p:nvPr/>
        </p:nvGrpSpPr>
        <p:grpSpPr>
          <a:xfrm>
            <a:off x="6647800" y="2890346"/>
            <a:ext cx="4670184" cy="2878654"/>
            <a:chOff x="6647800" y="2890346"/>
            <a:chExt cx="4670184" cy="2878654"/>
          </a:xfrm>
        </p:grpSpPr>
        <p:sp>
          <p:nvSpPr>
            <p:cNvPr id="123" name="Rechteck 122">
              <a:extLst>
                <a:ext uri="{FF2B5EF4-FFF2-40B4-BE49-F238E27FC236}">
                  <a16:creationId xmlns:a16="http://schemas.microsoft.com/office/drawing/2014/main" id="{B512600E-F139-0CA8-C881-F7AEF643D436}"/>
                </a:ext>
              </a:extLst>
            </p:cNvPr>
            <p:cNvSpPr/>
            <p:nvPr/>
          </p:nvSpPr>
          <p:spPr>
            <a:xfrm>
              <a:off x="6647800" y="3481837"/>
              <a:ext cx="4670184" cy="228716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4" name="Rechteck 123">
              <a:extLst>
                <a:ext uri="{FF2B5EF4-FFF2-40B4-BE49-F238E27FC236}">
                  <a16:creationId xmlns:a16="http://schemas.microsoft.com/office/drawing/2014/main" id="{6F0639B9-421B-EDB5-C6F2-730EC8F5887E}"/>
                </a:ext>
              </a:extLst>
            </p:cNvPr>
            <p:cNvSpPr/>
            <p:nvPr/>
          </p:nvSpPr>
          <p:spPr>
            <a:xfrm>
              <a:off x="10804634" y="2890346"/>
              <a:ext cx="513349" cy="59149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55191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2FE2BE41-59D0-1C3D-F078-D822F1E5A9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37983" y="1088999"/>
            <a:ext cx="4680000" cy="46800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50A06976-E869-F9BE-DDD5-0BD864C18E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74016" y="1089000"/>
            <a:ext cx="4680000" cy="4680000"/>
          </a:xfrm>
          <a:prstGeom prst="rect">
            <a:avLst/>
          </a:prstGeom>
        </p:spPr>
      </p:pic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2987F94E-30EE-43B3-B2C7-6C1FBC5A2DD9}"/>
              </a:ext>
            </a:extLst>
          </p:cNvPr>
          <p:cNvGrpSpPr/>
          <p:nvPr/>
        </p:nvGrpSpPr>
        <p:grpSpPr>
          <a:xfrm>
            <a:off x="874017" y="2886636"/>
            <a:ext cx="4670184" cy="2882363"/>
            <a:chOff x="874017" y="2886636"/>
            <a:chExt cx="4670184" cy="2882363"/>
          </a:xfrm>
        </p:grpSpPr>
        <p:sp>
          <p:nvSpPr>
            <p:cNvPr id="120" name="Rechteck 119">
              <a:extLst>
                <a:ext uri="{FF2B5EF4-FFF2-40B4-BE49-F238E27FC236}">
                  <a16:creationId xmlns:a16="http://schemas.microsoft.com/office/drawing/2014/main" id="{2926804D-4884-5F13-DF11-09DAA53A187E}"/>
                </a:ext>
              </a:extLst>
            </p:cNvPr>
            <p:cNvSpPr/>
            <p:nvPr/>
          </p:nvSpPr>
          <p:spPr>
            <a:xfrm>
              <a:off x="874017" y="3481837"/>
              <a:ext cx="4670184" cy="228716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1" name="Rechteck 120">
              <a:extLst>
                <a:ext uri="{FF2B5EF4-FFF2-40B4-BE49-F238E27FC236}">
                  <a16:creationId xmlns:a16="http://schemas.microsoft.com/office/drawing/2014/main" id="{213F7729-58BF-C762-1801-4133F9D0FC6E}"/>
                </a:ext>
              </a:extLst>
            </p:cNvPr>
            <p:cNvSpPr/>
            <p:nvPr/>
          </p:nvSpPr>
          <p:spPr>
            <a:xfrm>
              <a:off x="2277035" y="2886636"/>
              <a:ext cx="3267166" cy="74048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37A6E754-5F4C-4D0C-A78B-E04B3A3DEACC}"/>
              </a:ext>
            </a:extLst>
          </p:cNvPr>
          <p:cNvGrpSpPr/>
          <p:nvPr/>
        </p:nvGrpSpPr>
        <p:grpSpPr>
          <a:xfrm>
            <a:off x="6647800" y="2886636"/>
            <a:ext cx="4670184" cy="2882365"/>
            <a:chOff x="6647800" y="2886636"/>
            <a:chExt cx="4670184" cy="2882365"/>
          </a:xfrm>
        </p:grpSpPr>
        <p:sp>
          <p:nvSpPr>
            <p:cNvPr id="123" name="Rechteck 122">
              <a:extLst>
                <a:ext uri="{FF2B5EF4-FFF2-40B4-BE49-F238E27FC236}">
                  <a16:creationId xmlns:a16="http://schemas.microsoft.com/office/drawing/2014/main" id="{B512600E-F139-0CA8-C881-F7AEF643D436}"/>
                </a:ext>
              </a:extLst>
            </p:cNvPr>
            <p:cNvSpPr/>
            <p:nvPr/>
          </p:nvSpPr>
          <p:spPr>
            <a:xfrm>
              <a:off x="6647800" y="3481837"/>
              <a:ext cx="4670184" cy="228716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4" name="Rechteck 123">
              <a:extLst>
                <a:ext uri="{FF2B5EF4-FFF2-40B4-BE49-F238E27FC236}">
                  <a16:creationId xmlns:a16="http://schemas.microsoft.com/office/drawing/2014/main" id="{6F0639B9-421B-EDB5-C6F2-730EC8F5887E}"/>
                </a:ext>
              </a:extLst>
            </p:cNvPr>
            <p:cNvSpPr/>
            <p:nvPr/>
          </p:nvSpPr>
          <p:spPr>
            <a:xfrm>
              <a:off x="8073190" y="2886636"/>
              <a:ext cx="3244794" cy="59520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12464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83FC4F17-C1F1-A75E-719F-E3F3CC0AAB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37983" y="1088999"/>
            <a:ext cx="4680000" cy="46800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DCA6C0B-D431-E97F-A7AA-5B50439668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74016" y="1089000"/>
            <a:ext cx="4680000" cy="4680000"/>
          </a:xfrm>
          <a:prstGeom prst="rect">
            <a:avLst/>
          </a:prstGeom>
        </p:spPr>
      </p:pic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C9E2971F-8063-41C5-BC55-D87A5956BDCC}"/>
              </a:ext>
            </a:extLst>
          </p:cNvPr>
          <p:cNvGrpSpPr/>
          <p:nvPr/>
        </p:nvGrpSpPr>
        <p:grpSpPr>
          <a:xfrm>
            <a:off x="874017" y="3966693"/>
            <a:ext cx="4670185" cy="1802306"/>
            <a:chOff x="874017" y="3966693"/>
            <a:chExt cx="4670185" cy="1802306"/>
          </a:xfrm>
        </p:grpSpPr>
        <p:sp>
          <p:nvSpPr>
            <p:cNvPr id="120" name="Rechteck 119">
              <a:extLst>
                <a:ext uri="{FF2B5EF4-FFF2-40B4-BE49-F238E27FC236}">
                  <a16:creationId xmlns:a16="http://schemas.microsoft.com/office/drawing/2014/main" id="{2926804D-4884-5F13-DF11-09DAA53A187E}"/>
                </a:ext>
              </a:extLst>
            </p:cNvPr>
            <p:cNvSpPr/>
            <p:nvPr/>
          </p:nvSpPr>
          <p:spPr>
            <a:xfrm>
              <a:off x="874017" y="4367463"/>
              <a:ext cx="4670184" cy="140153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1" name="Rechteck 120">
              <a:extLst>
                <a:ext uri="{FF2B5EF4-FFF2-40B4-BE49-F238E27FC236}">
                  <a16:creationId xmlns:a16="http://schemas.microsoft.com/office/drawing/2014/main" id="{213F7729-58BF-C762-1801-4133F9D0FC6E}"/>
                </a:ext>
              </a:extLst>
            </p:cNvPr>
            <p:cNvSpPr/>
            <p:nvPr/>
          </p:nvSpPr>
          <p:spPr>
            <a:xfrm>
              <a:off x="4162926" y="3966693"/>
              <a:ext cx="1381276" cy="40077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97EDA733-4EB9-48D0-8131-E2302755DF70}"/>
              </a:ext>
            </a:extLst>
          </p:cNvPr>
          <p:cNvGrpSpPr/>
          <p:nvPr/>
        </p:nvGrpSpPr>
        <p:grpSpPr>
          <a:xfrm>
            <a:off x="6647800" y="3966693"/>
            <a:ext cx="4670185" cy="1802308"/>
            <a:chOff x="6647800" y="3966693"/>
            <a:chExt cx="4670185" cy="1802308"/>
          </a:xfrm>
        </p:grpSpPr>
        <p:sp>
          <p:nvSpPr>
            <p:cNvPr id="123" name="Rechteck 122">
              <a:extLst>
                <a:ext uri="{FF2B5EF4-FFF2-40B4-BE49-F238E27FC236}">
                  <a16:creationId xmlns:a16="http://schemas.microsoft.com/office/drawing/2014/main" id="{B512600E-F139-0CA8-C881-F7AEF643D436}"/>
                </a:ext>
              </a:extLst>
            </p:cNvPr>
            <p:cNvSpPr/>
            <p:nvPr/>
          </p:nvSpPr>
          <p:spPr>
            <a:xfrm>
              <a:off x="6647800" y="4367463"/>
              <a:ext cx="4670184" cy="140153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4" name="Rechteck 123">
              <a:extLst>
                <a:ext uri="{FF2B5EF4-FFF2-40B4-BE49-F238E27FC236}">
                  <a16:creationId xmlns:a16="http://schemas.microsoft.com/office/drawing/2014/main" id="{6F0639B9-421B-EDB5-C6F2-730EC8F5887E}"/>
                </a:ext>
              </a:extLst>
            </p:cNvPr>
            <p:cNvSpPr/>
            <p:nvPr/>
          </p:nvSpPr>
          <p:spPr>
            <a:xfrm>
              <a:off x="9926053" y="3966693"/>
              <a:ext cx="1391932" cy="40076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035731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E6EECF52-F53A-1E53-DCB6-34E0210E5F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37983" y="1088999"/>
            <a:ext cx="4680000" cy="468000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994327AC-12C9-8056-F597-24D9BFB829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74016" y="1089000"/>
            <a:ext cx="4680000" cy="4680000"/>
          </a:xfrm>
          <a:prstGeom prst="rect">
            <a:avLst/>
          </a:prstGeom>
        </p:spPr>
      </p:pic>
      <p:sp>
        <p:nvSpPr>
          <p:cNvPr id="121" name="Rechteck 120">
            <a:extLst>
              <a:ext uri="{FF2B5EF4-FFF2-40B4-BE49-F238E27FC236}">
                <a16:creationId xmlns:a16="http://schemas.microsoft.com/office/drawing/2014/main" id="{213F7729-58BF-C762-1801-4133F9D0FC6E}"/>
              </a:ext>
            </a:extLst>
          </p:cNvPr>
          <p:cNvSpPr/>
          <p:nvPr/>
        </p:nvSpPr>
        <p:spPr>
          <a:xfrm>
            <a:off x="4641972" y="5254097"/>
            <a:ext cx="912044" cy="51490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4" name="Rechteck 123">
            <a:extLst>
              <a:ext uri="{FF2B5EF4-FFF2-40B4-BE49-F238E27FC236}">
                <a16:creationId xmlns:a16="http://schemas.microsoft.com/office/drawing/2014/main" id="{6F0639B9-421B-EDB5-C6F2-730EC8F5887E}"/>
              </a:ext>
            </a:extLst>
          </p:cNvPr>
          <p:cNvSpPr/>
          <p:nvPr/>
        </p:nvSpPr>
        <p:spPr>
          <a:xfrm>
            <a:off x="10383252" y="5254098"/>
            <a:ext cx="934731" cy="5149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4253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061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20428BC-A811-4E59-B324-2F1130567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	 Muster im Hunderterfeld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597FB485-E868-477D-9FB8-12D0CE5403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9052494" y="3318450"/>
            <a:ext cx="2674732" cy="321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3973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DD630DC-888E-16B4-A9E5-32215FAB2B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74016" y="1089000"/>
            <a:ext cx="4680000" cy="4680000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72F0B18B-59DF-CA83-6284-2908432A918E}"/>
              </a:ext>
            </a:extLst>
          </p:cNvPr>
          <p:cNvSpPr/>
          <p:nvPr/>
        </p:nvSpPr>
        <p:spPr>
          <a:xfrm>
            <a:off x="874017" y="2489982"/>
            <a:ext cx="4670184" cy="327901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CF80FF0-E912-9AD2-932F-155F465EACAF}"/>
              </a:ext>
            </a:extLst>
          </p:cNvPr>
          <p:cNvSpPr txBox="1"/>
          <p:nvPr/>
        </p:nvSpPr>
        <p:spPr>
          <a:xfrm>
            <a:off x="7779433" y="1364566"/>
            <a:ext cx="3052690" cy="64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 anchor="ctr">
            <a:spAutoFit/>
          </a:bodyPr>
          <a:lstStyle/>
          <a:p>
            <a:pPr marL="342900" indent="-342900" algn="ctr">
              <a:spcBef>
                <a:spcPts val="400"/>
              </a:spcBef>
            </a:pPr>
            <a:r>
              <a:rPr lang="de-DE" sz="2800" dirty="0">
                <a:latin typeface="Grundschrift" panose="03010100010101010101" pitchFamily="66" charset="0"/>
                <a:cs typeface="Calibri"/>
              </a:rPr>
              <a:t>1 dazu</a:t>
            </a:r>
          </a:p>
        </p:txBody>
      </p:sp>
    </p:spTree>
    <p:extLst>
      <p:ext uri="{BB962C8B-B14F-4D97-AF65-F5344CB8AC3E}">
        <p14:creationId xmlns:p14="http://schemas.microsoft.com/office/powerpoint/2010/main" val="14971471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DD630DC-888E-16B4-A9E5-32215FAB2B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326484" y="3745071"/>
            <a:ext cx="2769516" cy="2769516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72F0B18B-59DF-CA83-6284-2908432A918E}"/>
              </a:ext>
            </a:extLst>
          </p:cNvPr>
          <p:cNvSpPr/>
          <p:nvPr/>
        </p:nvSpPr>
        <p:spPr>
          <a:xfrm>
            <a:off x="3326485" y="5190185"/>
            <a:ext cx="2763707" cy="132440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CF80FF0-E912-9AD2-932F-155F465EACAF}"/>
              </a:ext>
            </a:extLst>
          </p:cNvPr>
          <p:cNvSpPr txBox="1"/>
          <p:nvPr/>
        </p:nvSpPr>
        <p:spPr>
          <a:xfrm>
            <a:off x="7779433" y="1364566"/>
            <a:ext cx="3052690" cy="64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 anchor="ctr">
            <a:spAutoFit/>
          </a:bodyPr>
          <a:lstStyle/>
          <a:p>
            <a:pPr marL="342900" indent="-342900" algn="ctr">
              <a:spcBef>
                <a:spcPts val="400"/>
              </a:spcBef>
            </a:pPr>
            <a:r>
              <a:rPr lang="de-DE" sz="2800" dirty="0">
                <a:latin typeface="Grundschrift" panose="03010100010101010101" pitchFamily="66" charset="0"/>
                <a:cs typeface="Calibri"/>
              </a:rPr>
              <a:t>1 dazu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C3338D69-0062-312E-641F-FE166CA3DD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326484" y="774443"/>
            <a:ext cx="2769516" cy="2769516"/>
          </a:xfrm>
          <a:prstGeom prst="rect">
            <a:avLst/>
          </a:prstGeom>
        </p:spPr>
      </p:pic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9F62ACC7-080A-411A-8C46-146FB4947CE4}"/>
              </a:ext>
            </a:extLst>
          </p:cNvPr>
          <p:cNvGrpSpPr/>
          <p:nvPr/>
        </p:nvGrpSpPr>
        <p:grpSpPr>
          <a:xfrm>
            <a:off x="3326485" y="1856935"/>
            <a:ext cx="2763707" cy="1687023"/>
            <a:chOff x="3326485" y="1856935"/>
            <a:chExt cx="2763707" cy="1687023"/>
          </a:xfrm>
        </p:grpSpPr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6ED1F5C1-3231-48C3-4B75-FA0CDA89BE3B}"/>
                </a:ext>
              </a:extLst>
            </p:cNvPr>
            <p:cNvSpPr/>
            <p:nvPr/>
          </p:nvSpPr>
          <p:spPr>
            <a:xfrm>
              <a:off x="3326485" y="2219557"/>
              <a:ext cx="2763707" cy="132440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BD0A99DD-C491-0483-6516-A119A97A7341}"/>
                </a:ext>
              </a:extLst>
            </p:cNvPr>
            <p:cNvSpPr/>
            <p:nvPr/>
          </p:nvSpPr>
          <p:spPr>
            <a:xfrm>
              <a:off x="4712677" y="1856935"/>
              <a:ext cx="1371707" cy="137518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1" name="Textfeld 10">
            <a:extLst>
              <a:ext uri="{FF2B5EF4-FFF2-40B4-BE49-F238E27FC236}">
                <a16:creationId xmlns:a16="http://schemas.microsoft.com/office/drawing/2014/main" id="{76E8CA2B-40EF-1307-F346-0D04A74DE196}"/>
              </a:ext>
            </a:extLst>
          </p:cNvPr>
          <p:cNvSpPr txBox="1"/>
          <p:nvPr/>
        </p:nvSpPr>
        <p:spPr>
          <a:xfrm>
            <a:off x="7779433" y="2322824"/>
            <a:ext cx="3052690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 anchor="ctr">
            <a:spAutoFit/>
          </a:bodyPr>
          <a:lstStyle/>
          <a:p>
            <a:pPr marL="342900" indent="-342900" algn="ctr">
              <a:spcBef>
                <a:spcPts val="400"/>
              </a:spcBef>
            </a:pPr>
            <a:r>
              <a:rPr lang="de-DE" sz="2800" dirty="0">
                <a:latin typeface="Grundschrift" panose="03010100010101010101" pitchFamily="66" charset="0"/>
                <a:cs typeface="Calibri"/>
              </a:rPr>
              <a:t>2 dazu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474A0335-3154-BA98-7284-C945CE5F5CFC}"/>
              </a:ext>
            </a:extLst>
          </p:cNvPr>
          <p:cNvSpPr txBox="1"/>
          <p:nvPr/>
        </p:nvSpPr>
        <p:spPr>
          <a:xfrm>
            <a:off x="7779433" y="3218692"/>
            <a:ext cx="3052690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 anchor="ctr">
            <a:spAutoFit/>
          </a:bodyPr>
          <a:lstStyle/>
          <a:p>
            <a:pPr marL="342900" indent="-342900" algn="ctr">
              <a:spcBef>
                <a:spcPts val="400"/>
              </a:spcBef>
            </a:pPr>
            <a:r>
              <a:rPr lang="de-DE" sz="2800" dirty="0">
                <a:latin typeface="Grundschrift" panose="03010100010101010101" pitchFamily="66" charset="0"/>
                <a:cs typeface="Calibri"/>
              </a:rPr>
              <a:t>1 weg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38E6FFFA-9042-440A-C7B3-4DDAFFF1877E}"/>
              </a:ext>
            </a:extLst>
          </p:cNvPr>
          <p:cNvSpPr txBox="1"/>
          <p:nvPr/>
        </p:nvSpPr>
        <p:spPr>
          <a:xfrm>
            <a:off x="7779433" y="4114560"/>
            <a:ext cx="3052690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 anchor="ctr">
            <a:spAutoFit/>
          </a:bodyPr>
          <a:lstStyle/>
          <a:p>
            <a:pPr marL="342900" indent="-342900" algn="ctr">
              <a:spcBef>
                <a:spcPts val="400"/>
              </a:spcBef>
            </a:pPr>
            <a:r>
              <a:rPr lang="de-DE" sz="2800" dirty="0">
                <a:latin typeface="Grundschrift" panose="03010100010101010101" pitchFamily="66" charset="0"/>
                <a:cs typeface="Calibri"/>
              </a:rPr>
              <a:t>2 weg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92E3DE7-A828-5284-1BBC-AC55EB36DC5D}"/>
              </a:ext>
            </a:extLst>
          </p:cNvPr>
          <p:cNvSpPr txBox="1"/>
          <p:nvPr/>
        </p:nvSpPr>
        <p:spPr>
          <a:xfrm>
            <a:off x="1359877" y="1195754"/>
            <a:ext cx="1116037" cy="487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400"/>
              </a:spcBef>
            </a:pPr>
            <a:r>
              <a:rPr lang="de-DE" sz="2800" dirty="0">
                <a:latin typeface="Grundschrift" panose="03010100010101010101" pitchFamily="66" charset="0"/>
                <a:cs typeface="Calibri"/>
              </a:rPr>
              <a:t>46</a:t>
            </a:r>
          </a:p>
          <a:p>
            <a:pPr marL="342900" indent="-342900">
              <a:lnSpc>
                <a:spcPct val="150000"/>
              </a:lnSpc>
              <a:spcBef>
                <a:spcPts val="400"/>
              </a:spcBef>
            </a:pPr>
            <a:r>
              <a:rPr lang="de-DE" sz="2800" dirty="0">
                <a:latin typeface="Grundschrift" panose="03010100010101010101" pitchFamily="66" charset="0"/>
                <a:cs typeface="Calibri"/>
              </a:rPr>
              <a:t>47</a:t>
            </a:r>
          </a:p>
          <a:p>
            <a:pPr marL="342900" indent="-342900">
              <a:lnSpc>
                <a:spcPct val="150000"/>
              </a:lnSpc>
              <a:spcBef>
                <a:spcPts val="400"/>
              </a:spcBef>
            </a:pPr>
            <a:r>
              <a:rPr lang="de-DE" sz="2800" dirty="0">
                <a:latin typeface="Grundschrift" panose="03010100010101010101" pitchFamily="66" charset="0"/>
                <a:cs typeface="Calibri"/>
              </a:rPr>
              <a:t>48</a:t>
            </a:r>
          </a:p>
          <a:p>
            <a:pPr marL="342900" indent="-342900">
              <a:lnSpc>
                <a:spcPct val="150000"/>
              </a:lnSpc>
              <a:spcBef>
                <a:spcPts val="400"/>
              </a:spcBef>
            </a:pPr>
            <a:r>
              <a:rPr lang="de-DE" sz="2800" dirty="0">
                <a:latin typeface="Grundschrift" panose="03010100010101010101" pitchFamily="66" charset="0"/>
                <a:cs typeface="Calibri"/>
              </a:rPr>
              <a:t>49</a:t>
            </a:r>
          </a:p>
          <a:p>
            <a:pPr marL="342900" indent="-342900">
              <a:lnSpc>
                <a:spcPct val="150000"/>
              </a:lnSpc>
              <a:spcBef>
                <a:spcPts val="400"/>
              </a:spcBef>
            </a:pPr>
            <a:r>
              <a:rPr lang="de-DE" sz="2800" dirty="0">
                <a:latin typeface="Grundschrift" panose="03010100010101010101" pitchFamily="66" charset="0"/>
                <a:cs typeface="Calibri"/>
              </a:rPr>
              <a:t>50</a:t>
            </a:r>
          </a:p>
          <a:p>
            <a:pPr marL="342900" indent="-342900">
              <a:lnSpc>
                <a:spcPct val="150000"/>
              </a:lnSpc>
              <a:spcBef>
                <a:spcPts val="400"/>
              </a:spcBef>
            </a:pPr>
            <a:r>
              <a:rPr lang="de-DE" sz="2800" dirty="0">
                <a:latin typeface="Grundschrift" panose="03010100010101010101" pitchFamily="66" charset="0"/>
                <a:cs typeface="Calibri"/>
              </a:rPr>
              <a:t>51</a:t>
            </a:r>
          </a:p>
          <a:p>
            <a:pPr marL="342900" indent="-342900">
              <a:lnSpc>
                <a:spcPct val="150000"/>
              </a:lnSpc>
              <a:spcBef>
                <a:spcPts val="400"/>
              </a:spcBef>
            </a:pPr>
            <a:r>
              <a:rPr lang="de-DE" sz="2800" dirty="0">
                <a:latin typeface="Grundschrift" panose="03010100010101010101" pitchFamily="66" charset="0"/>
                <a:cs typeface="Calibri"/>
              </a:rPr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42826026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20428BC-A811-4E59-B324-2F1130567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5	 Anzahlen bestimmen – Strukturen verinnerlichen</a:t>
            </a:r>
          </a:p>
        </p:txBody>
      </p:sp>
    </p:spTree>
    <p:extLst>
      <p:ext uri="{BB962C8B-B14F-4D97-AF65-F5344CB8AC3E}">
        <p14:creationId xmlns:p14="http://schemas.microsoft.com/office/powerpoint/2010/main" val="10096803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96E1A4CB-B7D7-4B85-A0E6-CD012F77535B}"/>
              </a:ext>
            </a:extLst>
          </p:cNvPr>
          <p:cNvSpPr/>
          <p:nvPr/>
        </p:nvSpPr>
        <p:spPr bwMode="auto">
          <a:xfrm>
            <a:off x="774134" y="969345"/>
            <a:ext cx="5400000" cy="232905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  <a:effec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6769F1A-24EF-44F9-B28A-5B59C99900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2647" y="1043730"/>
            <a:ext cx="5400000" cy="5360870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084737DB-8397-4201-93C7-9DBF1FF19753}"/>
              </a:ext>
            </a:extLst>
          </p:cNvPr>
          <p:cNvSpPr/>
          <p:nvPr/>
        </p:nvSpPr>
        <p:spPr bwMode="auto">
          <a:xfrm>
            <a:off x="489353" y="1652600"/>
            <a:ext cx="5400000" cy="475200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  <a:effec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4081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20428BC-A811-4E59-B324-2F1130567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6	 Wie viele?</a:t>
            </a:r>
          </a:p>
        </p:txBody>
      </p:sp>
    </p:spTree>
    <p:extLst>
      <p:ext uri="{BB962C8B-B14F-4D97-AF65-F5344CB8AC3E}">
        <p14:creationId xmlns:p14="http://schemas.microsoft.com/office/powerpoint/2010/main" val="23346873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9DC0F337-8BEA-2FAA-2142-50C700B2F2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56000" y="896495"/>
            <a:ext cx="4680000" cy="4680000"/>
          </a:xfrm>
          <a:prstGeom prst="rect">
            <a:avLst/>
          </a:prstGeom>
        </p:spPr>
      </p:pic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E859B1BC-5B63-45B5-8856-2DB768038FCB}"/>
              </a:ext>
            </a:extLst>
          </p:cNvPr>
          <p:cNvGrpSpPr/>
          <p:nvPr/>
        </p:nvGrpSpPr>
        <p:grpSpPr>
          <a:xfrm>
            <a:off x="3765816" y="1435692"/>
            <a:ext cx="4670184" cy="4140802"/>
            <a:chOff x="3765816" y="1435692"/>
            <a:chExt cx="4670184" cy="4140802"/>
          </a:xfrm>
        </p:grpSpPr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307518F4-77BF-5F5D-CBF9-C9F0070B95A6}"/>
                </a:ext>
              </a:extLst>
            </p:cNvPr>
            <p:cNvSpPr/>
            <p:nvPr/>
          </p:nvSpPr>
          <p:spPr>
            <a:xfrm>
              <a:off x="3765816" y="1828799"/>
              <a:ext cx="4670184" cy="374769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4736BE9E-1034-7A53-8725-52AEE9E881A9}"/>
                </a:ext>
              </a:extLst>
            </p:cNvPr>
            <p:cNvSpPr/>
            <p:nvPr/>
          </p:nvSpPr>
          <p:spPr>
            <a:xfrm>
              <a:off x="7916779" y="1435692"/>
              <a:ext cx="519221" cy="49520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343942129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64707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9DC0F337-8BEA-2FAA-2142-50C700B2F2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56000" y="896495"/>
            <a:ext cx="4680000" cy="4680000"/>
          </a:xfrm>
          <a:prstGeom prst="rect">
            <a:avLst/>
          </a:prstGeom>
        </p:spPr>
      </p:pic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13D206F2-482D-42A5-8F40-FC6F69B894D9}"/>
              </a:ext>
            </a:extLst>
          </p:cNvPr>
          <p:cNvGrpSpPr/>
          <p:nvPr/>
        </p:nvGrpSpPr>
        <p:grpSpPr>
          <a:xfrm>
            <a:off x="3765816" y="1443790"/>
            <a:ext cx="4670184" cy="4132704"/>
            <a:chOff x="3765816" y="1443790"/>
            <a:chExt cx="4670184" cy="4132704"/>
          </a:xfrm>
        </p:grpSpPr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307518F4-77BF-5F5D-CBF9-C9F0070B95A6}"/>
                </a:ext>
              </a:extLst>
            </p:cNvPr>
            <p:cNvSpPr/>
            <p:nvPr/>
          </p:nvSpPr>
          <p:spPr>
            <a:xfrm>
              <a:off x="3765816" y="1864896"/>
              <a:ext cx="4670184" cy="371159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4736BE9E-1034-7A53-8725-52AEE9E881A9}"/>
                </a:ext>
              </a:extLst>
            </p:cNvPr>
            <p:cNvSpPr/>
            <p:nvPr/>
          </p:nvSpPr>
          <p:spPr>
            <a:xfrm>
              <a:off x="4322618" y="1443790"/>
              <a:ext cx="4113382" cy="67185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195269437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231794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9DC0F337-8BEA-2FAA-2142-50C700B2F2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56000" y="896495"/>
            <a:ext cx="4680000" cy="4680000"/>
          </a:xfrm>
          <a:prstGeom prst="rect">
            <a:avLst/>
          </a:prstGeom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307518F4-77BF-5F5D-CBF9-C9F0070B95A6}"/>
              </a:ext>
            </a:extLst>
          </p:cNvPr>
          <p:cNvSpPr/>
          <p:nvPr/>
        </p:nvSpPr>
        <p:spPr>
          <a:xfrm>
            <a:off x="3765816" y="4161802"/>
            <a:ext cx="4670184" cy="141469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0007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30009E87-D7F4-4402-B183-A93381D4E1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0080575"/>
              </p:ext>
            </p:extLst>
          </p:nvPr>
        </p:nvGraphicFramePr>
        <p:xfrm>
          <a:off x="6279201" y="1020284"/>
          <a:ext cx="5400000" cy="54000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40000">
                  <a:extLst>
                    <a:ext uri="{9D8B030D-6E8A-4147-A177-3AD203B41FA5}">
                      <a16:colId xmlns:a16="http://schemas.microsoft.com/office/drawing/2014/main" val="2852627076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117129677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1780823371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4147294466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1844783307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1312603463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97811408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578246855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421101210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1371123890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3268459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4728270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9267699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238418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190289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47346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1155899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8699308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386120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0529510"/>
                  </a:ext>
                </a:extLst>
              </a:tr>
            </a:tbl>
          </a:graphicData>
        </a:graphic>
      </p:graphicFrame>
      <p:graphicFrame>
        <p:nvGraphicFramePr>
          <p:cNvPr id="9" name="Tabelle 8">
            <a:extLst>
              <a:ext uri="{FF2B5EF4-FFF2-40B4-BE49-F238E27FC236}">
                <a16:creationId xmlns:a16="http://schemas.microsoft.com/office/drawing/2014/main" id="{08D22287-6B74-40DD-9A70-C60BD35F70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1801030"/>
              </p:ext>
            </p:extLst>
          </p:nvPr>
        </p:nvGraphicFramePr>
        <p:xfrm>
          <a:off x="395889" y="1020284"/>
          <a:ext cx="5400000" cy="10800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40000">
                  <a:extLst>
                    <a:ext uri="{9D8B030D-6E8A-4147-A177-3AD203B41FA5}">
                      <a16:colId xmlns:a16="http://schemas.microsoft.com/office/drawing/2014/main" val="2852627076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117129677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1780823371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4147294466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1844783307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1312603463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97811408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578246855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421101210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1371123890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3268459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47282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243472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151177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9DC0F337-8BEA-2FAA-2142-50C700B2F2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56000" y="896495"/>
            <a:ext cx="4680000" cy="4680000"/>
          </a:xfrm>
          <a:prstGeom prst="rect">
            <a:avLst/>
          </a:prstGeom>
        </p:spPr>
      </p:pic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9CA99B39-BD54-411B-B2BE-98CAA79C1D97}"/>
              </a:ext>
            </a:extLst>
          </p:cNvPr>
          <p:cNvGrpSpPr/>
          <p:nvPr/>
        </p:nvGrpSpPr>
        <p:grpSpPr>
          <a:xfrm>
            <a:off x="3765816" y="4154324"/>
            <a:ext cx="4670184" cy="1422170"/>
            <a:chOff x="3765816" y="4154324"/>
            <a:chExt cx="4670184" cy="1422170"/>
          </a:xfrm>
        </p:grpSpPr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307518F4-77BF-5F5D-CBF9-C9F0070B95A6}"/>
                </a:ext>
              </a:extLst>
            </p:cNvPr>
            <p:cNvSpPr/>
            <p:nvPr/>
          </p:nvSpPr>
          <p:spPr>
            <a:xfrm>
              <a:off x="3765816" y="4596063"/>
              <a:ext cx="4670184" cy="98043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C967F311-192F-7C94-5112-E24520576ED3}"/>
                </a:ext>
              </a:extLst>
            </p:cNvPr>
            <p:cNvSpPr/>
            <p:nvPr/>
          </p:nvSpPr>
          <p:spPr>
            <a:xfrm>
              <a:off x="7892716" y="4154324"/>
              <a:ext cx="543284" cy="55002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171419756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388344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9DC0F337-8BEA-2FAA-2142-50C700B2F2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56000" y="896495"/>
            <a:ext cx="4680000" cy="4680000"/>
          </a:xfrm>
          <a:prstGeom prst="rect">
            <a:avLst/>
          </a:prstGeom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307518F4-77BF-5F5D-CBF9-C9F0070B95A6}"/>
              </a:ext>
            </a:extLst>
          </p:cNvPr>
          <p:cNvSpPr/>
          <p:nvPr/>
        </p:nvSpPr>
        <p:spPr>
          <a:xfrm>
            <a:off x="6096000" y="5049981"/>
            <a:ext cx="2340000" cy="52651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133870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984832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9DC0F337-8BEA-2FAA-2142-50C700B2F2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56000" y="896495"/>
            <a:ext cx="4680000" cy="4680000"/>
          </a:xfrm>
          <a:prstGeom prst="rect">
            <a:avLst/>
          </a:prstGeom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307518F4-77BF-5F5D-CBF9-C9F0070B95A6}"/>
              </a:ext>
            </a:extLst>
          </p:cNvPr>
          <p:cNvSpPr/>
          <p:nvPr/>
        </p:nvSpPr>
        <p:spPr>
          <a:xfrm>
            <a:off x="3765816" y="2707104"/>
            <a:ext cx="4670184" cy="286938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024205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895894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9DC0F337-8BEA-2FAA-2142-50C700B2F2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56000" y="896495"/>
            <a:ext cx="4680000" cy="4680000"/>
          </a:xfrm>
          <a:prstGeom prst="rect">
            <a:avLst/>
          </a:prstGeom>
        </p:spPr>
      </p:pic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7BCCB729-D0DF-4284-A05D-2FC17D7E62A1}"/>
              </a:ext>
            </a:extLst>
          </p:cNvPr>
          <p:cNvGrpSpPr/>
          <p:nvPr/>
        </p:nvGrpSpPr>
        <p:grpSpPr>
          <a:xfrm>
            <a:off x="3765816" y="3781579"/>
            <a:ext cx="4670184" cy="1794915"/>
            <a:chOff x="3765816" y="3781579"/>
            <a:chExt cx="4670184" cy="1794915"/>
          </a:xfrm>
        </p:grpSpPr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307518F4-77BF-5F5D-CBF9-C9F0070B95A6}"/>
                </a:ext>
              </a:extLst>
            </p:cNvPr>
            <p:cNvSpPr/>
            <p:nvPr/>
          </p:nvSpPr>
          <p:spPr>
            <a:xfrm>
              <a:off x="3765816" y="4174958"/>
              <a:ext cx="4670184" cy="140153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4736BE9E-1034-7A53-8725-52AEE9E881A9}"/>
                </a:ext>
              </a:extLst>
            </p:cNvPr>
            <p:cNvSpPr/>
            <p:nvPr/>
          </p:nvSpPr>
          <p:spPr>
            <a:xfrm>
              <a:off x="4764505" y="3781579"/>
              <a:ext cx="3671495" cy="55002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194338698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340609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9DC0F337-8BEA-2FAA-2142-50C700B2F2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56000" y="896495"/>
            <a:ext cx="4680000" cy="4680000"/>
          </a:xfrm>
          <a:prstGeom prst="rect">
            <a:avLst/>
          </a:prstGeom>
        </p:spPr>
      </p:pic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F56A67BA-7508-4CC7-81BF-F8520B84B01F}"/>
              </a:ext>
            </a:extLst>
          </p:cNvPr>
          <p:cNvGrpSpPr/>
          <p:nvPr/>
        </p:nvGrpSpPr>
        <p:grpSpPr>
          <a:xfrm>
            <a:off x="3765816" y="1878838"/>
            <a:ext cx="4670184" cy="3697656"/>
            <a:chOff x="3765816" y="1878838"/>
            <a:chExt cx="4670184" cy="3697656"/>
          </a:xfrm>
        </p:grpSpPr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307518F4-77BF-5F5D-CBF9-C9F0070B95A6}"/>
                </a:ext>
              </a:extLst>
            </p:cNvPr>
            <p:cNvSpPr/>
            <p:nvPr/>
          </p:nvSpPr>
          <p:spPr>
            <a:xfrm>
              <a:off x="3765816" y="2273968"/>
              <a:ext cx="4670184" cy="330252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4736BE9E-1034-7A53-8725-52AEE9E881A9}"/>
                </a:ext>
              </a:extLst>
            </p:cNvPr>
            <p:cNvSpPr/>
            <p:nvPr/>
          </p:nvSpPr>
          <p:spPr>
            <a:xfrm>
              <a:off x="7928811" y="1878838"/>
              <a:ext cx="507189" cy="71998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3337460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30009E87-D7F4-4402-B183-A93381D4E127}"/>
              </a:ext>
            </a:extLst>
          </p:cNvPr>
          <p:cNvGraphicFramePr>
            <a:graphicFrameLocks noGrp="1"/>
          </p:cNvGraphicFramePr>
          <p:nvPr/>
        </p:nvGraphicFramePr>
        <p:xfrm>
          <a:off x="6279201" y="1020284"/>
          <a:ext cx="5400000" cy="54000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40000">
                  <a:extLst>
                    <a:ext uri="{9D8B030D-6E8A-4147-A177-3AD203B41FA5}">
                      <a16:colId xmlns:a16="http://schemas.microsoft.com/office/drawing/2014/main" val="2852627076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117129677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1780823371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4147294466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1844783307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1312603463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97811408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578246855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421101210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1371123890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3268459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4728270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9267699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238418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190289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47346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1155899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8699308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386120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80"/>
                        </a:lnSpc>
                        <a:spcAft>
                          <a:spcPts val="0"/>
                        </a:spcAft>
                        <a:tabLst>
                          <a:tab pos="215900" algn="l"/>
                          <a:tab pos="377825" algn="l"/>
                          <a:tab pos="540385" algn="l"/>
                        </a:tabLst>
                      </a:pPr>
                      <a:endParaRPr lang="de-DE" sz="3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0529510"/>
                  </a:ext>
                </a:extLst>
              </a:tr>
            </a:tbl>
          </a:graphicData>
        </a:graphic>
      </p:graphicFrame>
      <p:pic>
        <p:nvPicPr>
          <p:cNvPr id="10" name="Grafik 9">
            <a:extLst>
              <a:ext uri="{FF2B5EF4-FFF2-40B4-BE49-F238E27FC236}">
                <a16:creationId xmlns:a16="http://schemas.microsoft.com/office/drawing/2014/main" id="{E3F52E18-E33D-4092-997C-35A31AA594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46" t="10315" r="564" b="7481"/>
          <a:stretch/>
        </p:blipFill>
        <p:spPr>
          <a:xfrm>
            <a:off x="243840" y="2226945"/>
            <a:ext cx="5323800" cy="53848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01CF0B78-9775-4E0F-98E2-94E2986E21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53" t="10805" r="50045" b="6991"/>
          <a:stretch/>
        </p:blipFill>
        <p:spPr>
          <a:xfrm>
            <a:off x="2143740" y="3554096"/>
            <a:ext cx="2656840" cy="53848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27E65157-E285-43B2-B55F-45BB53F698C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46" t="10315" r="564" b="7481"/>
          <a:stretch/>
        </p:blipFill>
        <p:spPr>
          <a:xfrm>
            <a:off x="198120" y="1688465"/>
            <a:ext cx="5323800" cy="53848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6D7137CE-B7B1-4EBF-BA8E-86436079D3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46" t="10315" r="564" b="7481"/>
          <a:stretch/>
        </p:blipFill>
        <p:spPr>
          <a:xfrm>
            <a:off x="416560" y="1520190"/>
            <a:ext cx="5323800" cy="53848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1F4F64B9-1FF3-4ABF-8634-49B093491D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46" t="10315" r="564" b="7481"/>
          <a:stretch/>
        </p:blipFill>
        <p:spPr>
          <a:xfrm>
            <a:off x="289560" y="1309369"/>
            <a:ext cx="5323800" cy="538480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1C3D6F27-D88B-45E9-A031-3F47ECCC8D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46" t="10315" r="564" b="7481"/>
          <a:stretch/>
        </p:blipFill>
        <p:spPr>
          <a:xfrm>
            <a:off x="198120" y="1073150"/>
            <a:ext cx="5323800" cy="538480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910A441E-0C93-4014-8285-66992C9F5A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53" t="10805" r="50045" b="6991"/>
          <a:stretch/>
        </p:blipFill>
        <p:spPr>
          <a:xfrm>
            <a:off x="294620" y="3144521"/>
            <a:ext cx="2656840" cy="538480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4415B991-171E-4FC2-9319-320ACB6FD1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53" t="10805" r="50045" b="6991"/>
          <a:stretch/>
        </p:blipFill>
        <p:spPr>
          <a:xfrm>
            <a:off x="2311551" y="4202432"/>
            <a:ext cx="2656840" cy="538480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0C3C1C1F-4781-4FD0-A223-4FFBAC4567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53" t="10805" r="50045" b="6991"/>
          <a:stretch/>
        </p:blipFill>
        <p:spPr>
          <a:xfrm>
            <a:off x="462431" y="3792857"/>
            <a:ext cx="2656840" cy="538480"/>
          </a:xfrm>
          <a:prstGeom prst="rect">
            <a:avLst/>
          </a:prstGeom>
        </p:spPr>
      </p:pic>
      <p:sp>
        <p:nvSpPr>
          <p:cNvPr id="19" name="Oval 122">
            <a:extLst>
              <a:ext uri="{FF2B5EF4-FFF2-40B4-BE49-F238E27FC236}">
                <a16:creationId xmlns:a16="http://schemas.microsoft.com/office/drawing/2014/main" id="{450D81CB-C656-4EF7-8AA2-8C4E671E0E09}"/>
              </a:ext>
            </a:extLst>
          </p:cNvPr>
          <p:cNvSpPr>
            <a:spLocks noChangeAspect="1"/>
          </p:cNvSpPr>
          <p:nvPr/>
        </p:nvSpPr>
        <p:spPr bwMode="auto">
          <a:xfrm>
            <a:off x="770600" y="5383352"/>
            <a:ext cx="396000" cy="396000"/>
          </a:xfrm>
          <a:prstGeom prst="ellipse">
            <a:avLst/>
          </a:prstGeom>
          <a:solidFill>
            <a:srgbClr val="C5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0" name="Oval 123">
            <a:extLst>
              <a:ext uri="{FF2B5EF4-FFF2-40B4-BE49-F238E27FC236}">
                <a16:creationId xmlns:a16="http://schemas.microsoft.com/office/drawing/2014/main" id="{1FE1315D-BD45-46F3-BEBC-8C135CBC0A0F}"/>
              </a:ext>
            </a:extLst>
          </p:cNvPr>
          <p:cNvSpPr>
            <a:spLocks noChangeAspect="1"/>
          </p:cNvSpPr>
          <p:nvPr/>
        </p:nvSpPr>
        <p:spPr bwMode="auto">
          <a:xfrm>
            <a:off x="923000" y="5535752"/>
            <a:ext cx="396000" cy="396000"/>
          </a:xfrm>
          <a:prstGeom prst="ellipse">
            <a:avLst/>
          </a:prstGeom>
          <a:solidFill>
            <a:srgbClr val="C5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1" name="Oval 124">
            <a:extLst>
              <a:ext uri="{FF2B5EF4-FFF2-40B4-BE49-F238E27FC236}">
                <a16:creationId xmlns:a16="http://schemas.microsoft.com/office/drawing/2014/main" id="{206B80C6-324F-4A2D-B18D-6D8BD51ECFDE}"/>
              </a:ext>
            </a:extLst>
          </p:cNvPr>
          <p:cNvSpPr>
            <a:spLocks noChangeAspect="1"/>
          </p:cNvSpPr>
          <p:nvPr/>
        </p:nvSpPr>
        <p:spPr bwMode="auto">
          <a:xfrm>
            <a:off x="754411" y="5761731"/>
            <a:ext cx="396000" cy="396000"/>
          </a:xfrm>
          <a:prstGeom prst="ellipse">
            <a:avLst/>
          </a:prstGeom>
          <a:solidFill>
            <a:srgbClr val="C5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2" name="Oval 125">
            <a:extLst>
              <a:ext uri="{FF2B5EF4-FFF2-40B4-BE49-F238E27FC236}">
                <a16:creationId xmlns:a16="http://schemas.microsoft.com/office/drawing/2014/main" id="{17571F0C-AED6-4D0D-A885-483D9E0336A2}"/>
              </a:ext>
            </a:extLst>
          </p:cNvPr>
          <p:cNvSpPr>
            <a:spLocks noChangeAspect="1"/>
          </p:cNvSpPr>
          <p:nvPr/>
        </p:nvSpPr>
        <p:spPr bwMode="auto">
          <a:xfrm>
            <a:off x="1479925" y="5739058"/>
            <a:ext cx="396000" cy="396000"/>
          </a:xfrm>
          <a:prstGeom prst="ellipse">
            <a:avLst/>
          </a:prstGeom>
          <a:solidFill>
            <a:srgbClr val="C5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3" name="Oval 126">
            <a:extLst>
              <a:ext uri="{FF2B5EF4-FFF2-40B4-BE49-F238E27FC236}">
                <a16:creationId xmlns:a16="http://schemas.microsoft.com/office/drawing/2014/main" id="{9F062222-C0CF-4981-9036-90CB17E8EE44}"/>
              </a:ext>
            </a:extLst>
          </p:cNvPr>
          <p:cNvSpPr>
            <a:spLocks noChangeAspect="1"/>
          </p:cNvSpPr>
          <p:nvPr/>
        </p:nvSpPr>
        <p:spPr bwMode="auto">
          <a:xfrm>
            <a:off x="1003463" y="5945887"/>
            <a:ext cx="396000" cy="396000"/>
          </a:xfrm>
          <a:prstGeom prst="ellipse">
            <a:avLst/>
          </a:prstGeom>
          <a:solidFill>
            <a:srgbClr val="C5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4" name="Oval 127">
            <a:extLst>
              <a:ext uri="{FF2B5EF4-FFF2-40B4-BE49-F238E27FC236}">
                <a16:creationId xmlns:a16="http://schemas.microsoft.com/office/drawing/2014/main" id="{D8E3D5B9-E936-4FFB-8098-75770333C3C0}"/>
              </a:ext>
            </a:extLst>
          </p:cNvPr>
          <p:cNvSpPr>
            <a:spLocks noChangeAspect="1"/>
          </p:cNvSpPr>
          <p:nvPr/>
        </p:nvSpPr>
        <p:spPr bwMode="auto">
          <a:xfrm>
            <a:off x="1665379" y="5487080"/>
            <a:ext cx="396000" cy="396000"/>
          </a:xfrm>
          <a:prstGeom prst="ellipse">
            <a:avLst/>
          </a:prstGeom>
          <a:solidFill>
            <a:srgbClr val="C5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5" name="Oval 128">
            <a:extLst>
              <a:ext uri="{FF2B5EF4-FFF2-40B4-BE49-F238E27FC236}">
                <a16:creationId xmlns:a16="http://schemas.microsoft.com/office/drawing/2014/main" id="{0B1FEA3A-D3EC-4B31-8288-62233D5AF243}"/>
              </a:ext>
            </a:extLst>
          </p:cNvPr>
          <p:cNvSpPr>
            <a:spLocks noChangeAspect="1"/>
          </p:cNvSpPr>
          <p:nvPr/>
        </p:nvSpPr>
        <p:spPr bwMode="auto">
          <a:xfrm>
            <a:off x="1258044" y="5303522"/>
            <a:ext cx="396000" cy="396000"/>
          </a:xfrm>
          <a:prstGeom prst="ellipse">
            <a:avLst/>
          </a:prstGeom>
          <a:solidFill>
            <a:srgbClr val="C5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198337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096395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9DC0F337-8BEA-2FAA-2142-50C700B2F2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56000" y="896495"/>
            <a:ext cx="4680000" cy="4680000"/>
          </a:xfrm>
          <a:prstGeom prst="rect">
            <a:avLst/>
          </a:prstGeom>
        </p:spPr>
      </p:pic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3AE8720C-6A9B-41DC-889A-8C4FFA9D5C0A}"/>
              </a:ext>
            </a:extLst>
          </p:cNvPr>
          <p:cNvGrpSpPr/>
          <p:nvPr/>
        </p:nvGrpSpPr>
        <p:grpSpPr>
          <a:xfrm>
            <a:off x="3765816" y="4166754"/>
            <a:ext cx="4670185" cy="1409739"/>
            <a:chOff x="3765816" y="4166754"/>
            <a:chExt cx="4670185" cy="1409739"/>
          </a:xfrm>
        </p:grpSpPr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307518F4-77BF-5F5D-CBF9-C9F0070B95A6}"/>
                </a:ext>
              </a:extLst>
            </p:cNvPr>
            <p:cNvSpPr/>
            <p:nvPr/>
          </p:nvSpPr>
          <p:spPr>
            <a:xfrm>
              <a:off x="3765816" y="4582391"/>
              <a:ext cx="4670184" cy="99410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4736BE9E-1034-7A53-8725-52AEE9E881A9}"/>
                </a:ext>
              </a:extLst>
            </p:cNvPr>
            <p:cNvSpPr/>
            <p:nvPr/>
          </p:nvSpPr>
          <p:spPr>
            <a:xfrm>
              <a:off x="5143500" y="4166754"/>
              <a:ext cx="3292501" cy="63138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267636783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472074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9DC0F337-8BEA-2FAA-2142-50C700B2F2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56000" y="896495"/>
            <a:ext cx="4680000" cy="4680000"/>
          </a:xfrm>
          <a:prstGeom prst="rect">
            <a:avLst/>
          </a:prstGeom>
        </p:spPr>
      </p:pic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39D6E581-6CA6-4B6B-9E90-9A5F34E4182C}"/>
              </a:ext>
            </a:extLst>
          </p:cNvPr>
          <p:cNvGrpSpPr/>
          <p:nvPr/>
        </p:nvGrpSpPr>
        <p:grpSpPr>
          <a:xfrm>
            <a:off x="3765816" y="3339181"/>
            <a:ext cx="4670184" cy="2237312"/>
            <a:chOff x="3765816" y="3339181"/>
            <a:chExt cx="4670184" cy="2237312"/>
          </a:xfrm>
        </p:grpSpPr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307518F4-77BF-5F5D-CBF9-C9F0070B95A6}"/>
                </a:ext>
              </a:extLst>
            </p:cNvPr>
            <p:cNvSpPr/>
            <p:nvPr/>
          </p:nvSpPr>
          <p:spPr>
            <a:xfrm>
              <a:off x="3765816" y="3753852"/>
              <a:ext cx="4670184" cy="182264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4736BE9E-1034-7A53-8725-52AEE9E881A9}"/>
                </a:ext>
              </a:extLst>
            </p:cNvPr>
            <p:cNvSpPr/>
            <p:nvPr/>
          </p:nvSpPr>
          <p:spPr>
            <a:xfrm>
              <a:off x="5618747" y="3339181"/>
              <a:ext cx="2817253" cy="41466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280681921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314472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9DC0F337-8BEA-2FAA-2142-50C700B2F2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56000" y="896495"/>
            <a:ext cx="4680000" cy="4680000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4736BE9E-1034-7A53-8725-52AEE9E881A9}"/>
              </a:ext>
            </a:extLst>
          </p:cNvPr>
          <p:cNvSpPr/>
          <p:nvPr/>
        </p:nvSpPr>
        <p:spPr>
          <a:xfrm>
            <a:off x="6096000" y="5017168"/>
            <a:ext cx="2340000" cy="55932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9556585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442168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9DC0F337-8BEA-2FAA-2142-50C700B2F2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56000" y="896495"/>
            <a:ext cx="4680000" cy="4680000"/>
          </a:xfrm>
          <a:prstGeom prst="rect">
            <a:avLst/>
          </a:prstGeom>
        </p:spPr>
      </p:pic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712374BC-23E4-41B3-9D56-9B8EE6005C5C}"/>
              </a:ext>
            </a:extLst>
          </p:cNvPr>
          <p:cNvGrpSpPr/>
          <p:nvPr/>
        </p:nvGrpSpPr>
        <p:grpSpPr>
          <a:xfrm>
            <a:off x="3765816" y="4629413"/>
            <a:ext cx="4670184" cy="947079"/>
            <a:chOff x="3765816" y="4629413"/>
            <a:chExt cx="4670184" cy="947079"/>
          </a:xfrm>
        </p:grpSpPr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307518F4-77BF-5F5D-CBF9-C9F0070B95A6}"/>
                </a:ext>
              </a:extLst>
            </p:cNvPr>
            <p:cNvSpPr/>
            <p:nvPr/>
          </p:nvSpPr>
          <p:spPr>
            <a:xfrm>
              <a:off x="3765816" y="5049981"/>
              <a:ext cx="4670184" cy="52651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4736BE9E-1034-7A53-8725-52AEE9E881A9}"/>
                </a:ext>
              </a:extLst>
            </p:cNvPr>
            <p:cNvSpPr/>
            <p:nvPr/>
          </p:nvSpPr>
          <p:spPr>
            <a:xfrm>
              <a:off x="6629399" y="4629413"/>
              <a:ext cx="1806601" cy="63138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136838476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184389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9DC0F337-8BEA-2FAA-2142-50C700B2F2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56000" y="896495"/>
            <a:ext cx="4680000" cy="4680000"/>
          </a:xfrm>
          <a:prstGeom prst="rect">
            <a:avLst/>
          </a:prstGeom>
        </p:spPr>
      </p:pic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6171F271-4C3B-43B3-8AA2-C42811554822}"/>
              </a:ext>
            </a:extLst>
          </p:cNvPr>
          <p:cNvGrpSpPr/>
          <p:nvPr/>
        </p:nvGrpSpPr>
        <p:grpSpPr>
          <a:xfrm>
            <a:off x="3765816" y="3325091"/>
            <a:ext cx="4670184" cy="2251402"/>
            <a:chOff x="3765816" y="3325091"/>
            <a:chExt cx="4670184" cy="2251402"/>
          </a:xfrm>
        </p:grpSpPr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307518F4-77BF-5F5D-CBF9-C9F0070B95A6}"/>
                </a:ext>
              </a:extLst>
            </p:cNvPr>
            <p:cNvSpPr/>
            <p:nvPr/>
          </p:nvSpPr>
          <p:spPr>
            <a:xfrm>
              <a:off x="3765816" y="3761508"/>
              <a:ext cx="4670184" cy="181498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4736BE9E-1034-7A53-8725-52AEE9E881A9}"/>
                </a:ext>
              </a:extLst>
            </p:cNvPr>
            <p:cNvSpPr/>
            <p:nvPr/>
          </p:nvSpPr>
          <p:spPr>
            <a:xfrm>
              <a:off x="4307305" y="3325091"/>
              <a:ext cx="4128695" cy="63138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38971194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2AD85754-3E44-45CA-B30D-1307079B6207}"/>
              </a:ext>
            </a:extLst>
          </p:cNvPr>
          <p:cNvGrpSpPr/>
          <p:nvPr/>
        </p:nvGrpSpPr>
        <p:grpSpPr>
          <a:xfrm>
            <a:off x="2729386" y="4631382"/>
            <a:ext cx="2048902" cy="1904195"/>
            <a:chOff x="732866" y="4455041"/>
            <a:chExt cx="2253792" cy="2094614"/>
          </a:xfrm>
        </p:grpSpPr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F44A7091-E5FE-4989-9256-274DC103843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6754" y="4455041"/>
              <a:ext cx="2109903" cy="2094614"/>
            </a:xfrm>
            <a:prstGeom prst="rect">
              <a:avLst/>
            </a:prstGeom>
          </p:spPr>
        </p:pic>
        <p:grpSp>
          <p:nvGrpSpPr>
            <p:cNvPr id="6" name="Gruppieren 5">
              <a:extLst>
                <a:ext uri="{FF2B5EF4-FFF2-40B4-BE49-F238E27FC236}">
                  <a16:creationId xmlns:a16="http://schemas.microsoft.com/office/drawing/2014/main" id="{C13A5EF3-CD20-4F05-89ED-8EBFA545B695}"/>
                </a:ext>
              </a:extLst>
            </p:cNvPr>
            <p:cNvGrpSpPr/>
            <p:nvPr/>
          </p:nvGrpSpPr>
          <p:grpSpPr>
            <a:xfrm>
              <a:off x="732866" y="4455041"/>
              <a:ext cx="2253792" cy="2094614"/>
              <a:chOff x="6866418" y="3556363"/>
              <a:chExt cx="3478732" cy="2658560"/>
            </a:xfrm>
          </p:grpSpPr>
          <p:sp>
            <p:nvSpPr>
              <p:cNvPr id="7" name="Rechteck 6">
                <a:extLst>
                  <a:ext uri="{FF2B5EF4-FFF2-40B4-BE49-F238E27FC236}">
                    <a16:creationId xmlns:a16="http://schemas.microsoft.com/office/drawing/2014/main" id="{C83B2E14-9571-4611-9712-ED31DE9B27EB}"/>
                  </a:ext>
                </a:extLst>
              </p:cNvPr>
              <p:cNvSpPr/>
              <p:nvPr/>
            </p:nvSpPr>
            <p:spPr bwMode="auto">
              <a:xfrm>
                <a:off x="6866418" y="4916603"/>
                <a:ext cx="3478732" cy="1298320"/>
              </a:xfrm>
              <a:prstGeom prst="rect">
                <a:avLst/>
              </a:prstGeom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0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  <p:sp>
            <p:nvSpPr>
              <p:cNvPr id="8" name="Rechteck 7">
                <a:extLst>
                  <a:ext uri="{FF2B5EF4-FFF2-40B4-BE49-F238E27FC236}">
                    <a16:creationId xmlns:a16="http://schemas.microsoft.com/office/drawing/2014/main" id="{B7CCFE15-E998-40C6-BFE2-92458DC8E55B}"/>
                  </a:ext>
                </a:extLst>
              </p:cNvPr>
              <p:cNvSpPr/>
              <p:nvPr/>
            </p:nvSpPr>
            <p:spPr bwMode="auto">
              <a:xfrm>
                <a:off x="8755173" y="3556363"/>
                <a:ext cx="1589977" cy="2329050"/>
              </a:xfrm>
              <a:prstGeom prst="rect">
                <a:avLst/>
              </a:prstGeom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0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</p:grp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971677F4-A120-431F-9EBE-6D1293491040}"/>
              </a:ext>
            </a:extLst>
          </p:cNvPr>
          <p:cNvGrpSpPr/>
          <p:nvPr/>
        </p:nvGrpSpPr>
        <p:grpSpPr>
          <a:xfrm>
            <a:off x="9821277" y="4658370"/>
            <a:ext cx="2048902" cy="1904195"/>
            <a:chOff x="732866" y="4455041"/>
            <a:chExt cx="2253792" cy="2094614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5BFE91C0-5223-488F-8F1C-9437C66775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6754" y="4455041"/>
              <a:ext cx="2109903" cy="2094614"/>
            </a:xfrm>
            <a:prstGeom prst="rect">
              <a:avLst/>
            </a:prstGeom>
          </p:spPr>
        </p:pic>
        <p:grpSp>
          <p:nvGrpSpPr>
            <p:cNvPr id="11" name="Gruppieren 10">
              <a:extLst>
                <a:ext uri="{FF2B5EF4-FFF2-40B4-BE49-F238E27FC236}">
                  <a16:creationId xmlns:a16="http://schemas.microsoft.com/office/drawing/2014/main" id="{711B706B-7A22-4C8B-AD6B-E00722B06F1E}"/>
                </a:ext>
              </a:extLst>
            </p:cNvPr>
            <p:cNvGrpSpPr/>
            <p:nvPr/>
          </p:nvGrpSpPr>
          <p:grpSpPr>
            <a:xfrm>
              <a:off x="732866" y="4891138"/>
              <a:ext cx="2253792" cy="1658515"/>
              <a:chOff x="6866418" y="4109875"/>
              <a:chExt cx="3478732" cy="2105048"/>
            </a:xfrm>
          </p:grpSpPr>
          <p:sp>
            <p:nvSpPr>
              <p:cNvPr id="12" name="Rechteck 11">
                <a:extLst>
                  <a:ext uri="{FF2B5EF4-FFF2-40B4-BE49-F238E27FC236}">
                    <a16:creationId xmlns:a16="http://schemas.microsoft.com/office/drawing/2014/main" id="{0358EBB6-1680-404D-81A3-4EBB72256F2F}"/>
                  </a:ext>
                </a:extLst>
              </p:cNvPr>
              <p:cNvSpPr/>
              <p:nvPr/>
            </p:nvSpPr>
            <p:spPr bwMode="auto">
              <a:xfrm>
                <a:off x="6866418" y="4370207"/>
                <a:ext cx="3478732" cy="1844716"/>
              </a:xfrm>
              <a:prstGeom prst="rect">
                <a:avLst/>
              </a:prstGeom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0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  <p:sp>
            <p:nvSpPr>
              <p:cNvPr id="13" name="Rechteck 12">
                <a:extLst>
                  <a:ext uri="{FF2B5EF4-FFF2-40B4-BE49-F238E27FC236}">
                    <a16:creationId xmlns:a16="http://schemas.microsoft.com/office/drawing/2014/main" id="{DC09BD57-29F0-42F5-9F21-215699B1AD24}"/>
                  </a:ext>
                </a:extLst>
              </p:cNvPr>
              <p:cNvSpPr/>
              <p:nvPr/>
            </p:nvSpPr>
            <p:spPr bwMode="auto">
              <a:xfrm>
                <a:off x="8755173" y="4109875"/>
                <a:ext cx="1589977" cy="2105048"/>
              </a:xfrm>
              <a:prstGeom prst="rect">
                <a:avLst/>
              </a:prstGeom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0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</p:grpSp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8F7CC644-317D-48D7-95A9-8EC810B183AD}"/>
              </a:ext>
            </a:extLst>
          </p:cNvPr>
          <p:cNvGrpSpPr/>
          <p:nvPr/>
        </p:nvGrpSpPr>
        <p:grpSpPr>
          <a:xfrm>
            <a:off x="5136951" y="4631382"/>
            <a:ext cx="2048902" cy="1904195"/>
            <a:chOff x="732866" y="4455041"/>
            <a:chExt cx="2253792" cy="2094614"/>
          </a:xfrm>
        </p:grpSpPr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7CB24AC3-C971-4C3F-BDAF-751350BD7B3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6754" y="4455041"/>
              <a:ext cx="2109903" cy="2094614"/>
            </a:xfrm>
            <a:prstGeom prst="rect">
              <a:avLst/>
            </a:prstGeom>
          </p:spPr>
        </p:pic>
        <p:grpSp>
          <p:nvGrpSpPr>
            <p:cNvPr id="16" name="Gruppieren 15">
              <a:extLst>
                <a:ext uri="{FF2B5EF4-FFF2-40B4-BE49-F238E27FC236}">
                  <a16:creationId xmlns:a16="http://schemas.microsoft.com/office/drawing/2014/main" id="{5C21F0AE-AF12-434F-9C2D-B26FEC91C5E9}"/>
                </a:ext>
              </a:extLst>
            </p:cNvPr>
            <p:cNvGrpSpPr/>
            <p:nvPr/>
          </p:nvGrpSpPr>
          <p:grpSpPr>
            <a:xfrm>
              <a:off x="732866" y="4686031"/>
              <a:ext cx="2253792" cy="1579620"/>
              <a:chOff x="6866418" y="3849544"/>
              <a:chExt cx="3478732" cy="2004911"/>
            </a:xfrm>
          </p:grpSpPr>
          <p:sp>
            <p:nvSpPr>
              <p:cNvPr id="17" name="Rechteck 16">
                <a:extLst>
                  <a:ext uri="{FF2B5EF4-FFF2-40B4-BE49-F238E27FC236}">
                    <a16:creationId xmlns:a16="http://schemas.microsoft.com/office/drawing/2014/main" id="{01327D63-9396-4124-8840-3A6C31F0478F}"/>
                  </a:ext>
                </a:extLst>
              </p:cNvPr>
              <p:cNvSpPr/>
              <p:nvPr/>
            </p:nvSpPr>
            <p:spPr bwMode="auto">
              <a:xfrm>
                <a:off x="6866418" y="4109875"/>
                <a:ext cx="3478732" cy="1744580"/>
              </a:xfrm>
              <a:prstGeom prst="rect">
                <a:avLst/>
              </a:prstGeom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0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  <p:sp>
            <p:nvSpPr>
              <p:cNvPr id="18" name="Rechteck 17">
                <a:extLst>
                  <a:ext uri="{FF2B5EF4-FFF2-40B4-BE49-F238E27FC236}">
                    <a16:creationId xmlns:a16="http://schemas.microsoft.com/office/drawing/2014/main" id="{EC5D1135-C955-4125-B1BF-9B9D7D499EE5}"/>
                  </a:ext>
                </a:extLst>
              </p:cNvPr>
              <p:cNvSpPr/>
              <p:nvPr/>
            </p:nvSpPr>
            <p:spPr bwMode="auto">
              <a:xfrm>
                <a:off x="8755173" y="3849544"/>
                <a:ext cx="1589977" cy="1990780"/>
              </a:xfrm>
              <a:prstGeom prst="rect">
                <a:avLst/>
              </a:prstGeom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0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</p:grpSp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811669C6-2DD4-4915-B091-B351CC2EC746}"/>
              </a:ext>
            </a:extLst>
          </p:cNvPr>
          <p:cNvGrpSpPr/>
          <p:nvPr/>
        </p:nvGrpSpPr>
        <p:grpSpPr>
          <a:xfrm>
            <a:off x="321821" y="4650737"/>
            <a:ext cx="2048902" cy="1904195"/>
            <a:chOff x="732866" y="4455041"/>
            <a:chExt cx="2253792" cy="2094614"/>
          </a:xfrm>
        </p:grpSpPr>
        <p:pic>
          <p:nvPicPr>
            <p:cNvPr id="20" name="Grafik 19">
              <a:extLst>
                <a:ext uri="{FF2B5EF4-FFF2-40B4-BE49-F238E27FC236}">
                  <a16:creationId xmlns:a16="http://schemas.microsoft.com/office/drawing/2014/main" id="{BECA8D27-EA67-4B3C-8067-37385210AB9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6754" y="4455041"/>
              <a:ext cx="2109903" cy="2094614"/>
            </a:xfrm>
            <a:prstGeom prst="rect">
              <a:avLst/>
            </a:prstGeom>
          </p:spPr>
        </p:pic>
        <p:grpSp>
          <p:nvGrpSpPr>
            <p:cNvPr id="21" name="Gruppieren 20">
              <a:extLst>
                <a:ext uri="{FF2B5EF4-FFF2-40B4-BE49-F238E27FC236}">
                  <a16:creationId xmlns:a16="http://schemas.microsoft.com/office/drawing/2014/main" id="{DF978F37-0294-42E1-98AB-CB5FE1EB68F2}"/>
                </a:ext>
              </a:extLst>
            </p:cNvPr>
            <p:cNvGrpSpPr/>
            <p:nvPr/>
          </p:nvGrpSpPr>
          <p:grpSpPr>
            <a:xfrm>
              <a:off x="732866" y="4462723"/>
              <a:ext cx="2253792" cy="2086932"/>
              <a:chOff x="6866418" y="3566114"/>
              <a:chExt cx="3478732" cy="2648811"/>
            </a:xfrm>
          </p:grpSpPr>
          <p:sp>
            <p:nvSpPr>
              <p:cNvPr id="22" name="Rechteck 21">
                <a:extLst>
                  <a:ext uri="{FF2B5EF4-FFF2-40B4-BE49-F238E27FC236}">
                    <a16:creationId xmlns:a16="http://schemas.microsoft.com/office/drawing/2014/main" id="{4BE3F290-663C-451D-870A-C4A16421101B}"/>
                  </a:ext>
                </a:extLst>
              </p:cNvPr>
              <p:cNvSpPr/>
              <p:nvPr/>
            </p:nvSpPr>
            <p:spPr bwMode="auto">
              <a:xfrm>
                <a:off x="6866418" y="4370207"/>
                <a:ext cx="3478732" cy="1248913"/>
              </a:xfrm>
              <a:prstGeom prst="rect">
                <a:avLst/>
              </a:prstGeom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0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  <p:sp>
            <p:nvSpPr>
              <p:cNvPr id="23" name="Rechteck 22">
                <a:extLst>
                  <a:ext uri="{FF2B5EF4-FFF2-40B4-BE49-F238E27FC236}">
                    <a16:creationId xmlns:a16="http://schemas.microsoft.com/office/drawing/2014/main" id="{5CB2085B-B469-465B-8645-E70B5B26620F}"/>
                  </a:ext>
                </a:extLst>
              </p:cNvPr>
              <p:cNvSpPr/>
              <p:nvPr/>
            </p:nvSpPr>
            <p:spPr bwMode="auto">
              <a:xfrm>
                <a:off x="8755173" y="3566114"/>
                <a:ext cx="1589977" cy="2648811"/>
              </a:xfrm>
              <a:prstGeom prst="rect">
                <a:avLst/>
              </a:prstGeom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0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</p:grpSp>
      </p:grp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ABE3881A-3613-4280-B040-3BBA2E52D4BC}"/>
              </a:ext>
            </a:extLst>
          </p:cNvPr>
          <p:cNvGrpSpPr/>
          <p:nvPr/>
        </p:nvGrpSpPr>
        <p:grpSpPr>
          <a:xfrm>
            <a:off x="7544516" y="4646324"/>
            <a:ext cx="1918097" cy="1904195"/>
            <a:chOff x="10052341" y="4604125"/>
            <a:chExt cx="2109907" cy="2094615"/>
          </a:xfrm>
        </p:grpSpPr>
        <p:grpSp>
          <p:nvGrpSpPr>
            <p:cNvPr id="25" name="Gruppieren 24">
              <a:extLst>
                <a:ext uri="{FF2B5EF4-FFF2-40B4-BE49-F238E27FC236}">
                  <a16:creationId xmlns:a16="http://schemas.microsoft.com/office/drawing/2014/main" id="{18ABA41D-0C77-41AF-90A0-2F0A7D46B707}"/>
                </a:ext>
              </a:extLst>
            </p:cNvPr>
            <p:cNvGrpSpPr/>
            <p:nvPr/>
          </p:nvGrpSpPr>
          <p:grpSpPr>
            <a:xfrm>
              <a:off x="10052342" y="4604125"/>
              <a:ext cx="2109906" cy="2094614"/>
              <a:chOff x="876751" y="4455041"/>
              <a:chExt cx="2109906" cy="2094614"/>
            </a:xfrm>
          </p:grpSpPr>
          <p:pic>
            <p:nvPicPr>
              <p:cNvPr id="28" name="Grafik 27">
                <a:extLst>
                  <a:ext uri="{FF2B5EF4-FFF2-40B4-BE49-F238E27FC236}">
                    <a16:creationId xmlns:a16="http://schemas.microsoft.com/office/drawing/2014/main" id="{ABB68998-8329-400E-8976-FC1AB9BC7D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876754" y="4455041"/>
                <a:ext cx="2109903" cy="2094614"/>
              </a:xfrm>
              <a:prstGeom prst="rect">
                <a:avLst/>
              </a:prstGeom>
            </p:spPr>
          </p:pic>
          <p:grpSp>
            <p:nvGrpSpPr>
              <p:cNvPr id="29" name="Gruppieren 28">
                <a:extLst>
                  <a:ext uri="{FF2B5EF4-FFF2-40B4-BE49-F238E27FC236}">
                    <a16:creationId xmlns:a16="http://schemas.microsoft.com/office/drawing/2014/main" id="{623F85A7-3B03-41CD-993B-21CEC1BE419E}"/>
                  </a:ext>
                </a:extLst>
              </p:cNvPr>
              <p:cNvGrpSpPr/>
              <p:nvPr/>
            </p:nvGrpSpPr>
            <p:grpSpPr>
              <a:xfrm>
                <a:off x="876751" y="4467087"/>
                <a:ext cx="2109906" cy="2082568"/>
                <a:chOff x="7088506" y="3571654"/>
                <a:chExt cx="3256644" cy="2643272"/>
              </a:xfrm>
            </p:grpSpPr>
            <p:sp>
              <p:nvSpPr>
                <p:cNvPr id="30" name="Rechteck 29">
                  <a:extLst>
                    <a:ext uri="{FF2B5EF4-FFF2-40B4-BE49-F238E27FC236}">
                      <a16:creationId xmlns:a16="http://schemas.microsoft.com/office/drawing/2014/main" id="{CEB03DF7-2C31-4157-AB5D-F54574BEF374}"/>
                    </a:ext>
                  </a:extLst>
                </p:cNvPr>
                <p:cNvSpPr/>
                <p:nvPr/>
              </p:nvSpPr>
              <p:spPr bwMode="auto">
                <a:xfrm>
                  <a:off x="7088506" y="3571654"/>
                  <a:ext cx="2544211" cy="769630"/>
                </a:xfrm>
                <a:prstGeom prst="rect">
                  <a:avLst/>
                </a:prstGeom>
                <a:ln>
                  <a:noFill/>
                  <a:headEnd type="none" w="med" len="med"/>
                  <a:tailEnd type="none" w="med" len="med"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DE" sz="2000" b="0" i="0" u="none" strike="noStrike" cap="none" normalizeH="0" baseline="0" dirty="0" err="1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31" name="Rechteck 30">
                  <a:extLst>
                    <a:ext uri="{FF2B5EF4-FFF2-40B4-BE49-F238E27FC236}">
                      <a16:creationId xmlns:a16="http://schemas.microsoft.com/office/drawing/2014/main" id="{B0CDF72F-6E8D-4712-88ED-1960746923EC}"/>
                    </a:ext>
                  </a:extLst>
                </p:cNvPr>
                <p:cNvSpPr/>
                <p:nvPr/>
              </p:nvSpPr>
              <p:spPr bwMode="auto">
                <a:xfrm>
                  <a:off x="8755173" y="4843801"/>
                  <a:ext cx="1589977" cy="1371125"/>
                </a:xfrm>
                <a:prstGeom prst="rect">
                  <a:avLst/>
                </a:prstGeom>
                <a:ln>
                  <a:noFill/>
                  <a:headEnd type="none" w="med" len="med"/>
                  <a:tailEnd type="none" w="med" len="med"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DE" sz="2000" b="0" i="0" u="none" strike="noStrike" cap="none" normalizeH="0" baseline="0" dirty="0" err="1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</a:endParaRPr>
                </a:p>
              </p:txBody>
            </p:sp>
          </p:grpSp>
        </p:grpSp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51F43D78-43F5-4CBA-976E-655D19431D35}"/>
                </a:ext>
              </a:extLst>
            </p:cNvPr>
            <p:cNvSpPr/>
            <p:nvPr/>
          </p:nvSpPr>
          <p:spPr bwMode="auto">
            <a:xfrm>
              <a:off x="10052341" y="5870948"/>
              <a:ext cx="1207061" cy="827792"/>
            </a:xfrm>
            <a:prstGeom prst="rect">
              <a:avLst/>
            </a:prstGeom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27" name="Rechteck 26">
              <a:extLst>
                <a:ext uri="{FF2B5EF4-FFF2-40B4-BE49-F238E27FC236}">
                  <a16:creationId xmlns:a16="http://schemas.microsoft.com/office/drawing/2014/main" id="{D3A9FE73-A295-4C66-8376-E6240D26F1A7}"/>
                </a:ext>
              </a:extLst>
            </p:cNvPr>
            <p:cNvSpPr/>
            <p:nvPr/>
          </p:nvSpPr>
          <p:spPr bwMode="auto">
            <a:xfrm>
              <a:off x="11132137" y="5204569"/>
              <a:ext cx="568541" cy="1080275"/>
            </a:xfrm>
            <a:prstGeom prst="rect">
              <a:avLst/>
            </a:prstGeom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234111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687151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9DC0F337-8BEA-2FAA-2142-50C700B2F2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56000" y="896495"/>
            <a:ext cx="4680000" cy="4680000"/>
          </a:xfrm>
          <a:prstGeom prst="rect">
            <a:avLst/>
          </a:prstGeom>
        </p:spPr>
      </p:pic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7188ABA2-D8D1-4E82-9C51-EB9FA8A51A06}"/>
              </a:ext>
            </a:extLst>
          </p:cNvPr>
          <p:cNvGrpSpPr/>
          <p:nvPr/>
        </p:nvGrpSpPr>
        <p:grpSpPr>
          <a:xfrm>
            <a:off x="3765816" y="3740728"/>
            <a:ext cx="4670184" cy="1835765"/>
            <a:chOff x="3765816" y="3740728"/>
            <a:chExt cx="4670184" cy="1835765"/>
          </a:xfrm>
        </p:grpSpPr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307518F4-77BF-5F5D-CBF9-C9F0070B95A6}"/>
                </a:ext>
              </a:extLst>
            </p:cNvPr>
            <p:cNvSpPr/>
            <p:nvPr/>
          </p:nvSpPr>
          <p:spPr>
            <a:xfrm>
              <a:off x="3765816" y="4166755"/>
              <a:ext cx="4670184" cy="140973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4736BE9E-1034-7A53-8725-52AEE9E881A9}"/>
                </a:ext>
              </a:extLst>
            </p:cNvPr>
            <p:cNvSpPr/>
            <p:nvPr/>
          </p:nvSpPr>
          <p:spPr>
            <a:xfrm>
              <a:off x="6096000" y="3740728"/>
              <a:ext cx="2340000" cy="63138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225622321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905009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9DC0F337-8BEA-2FAA-2142-50C700B2F2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56000" y="896495"/>
            <a:ext cx="4680000" cy="4680000"/>
          </a:xfrm>
          <a:prstGeom prst="rect">
            <a:avLst/>
          </a:prstGeom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307518F4-77BF-5F5D-CBF9-C9F0070B95A6}"/>
              </a:ext>
            </a:extLst>
          </p:cNvPr>
          <p:cNvSpPr/>
          <p:nvPr/>
        </p:nvSpPr>
        <p:spPr>
          <a:xfrm>
            <a:off x="7491844" y="5049981"/>
            <a:ext cx="944155" cy="52651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136952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691224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9DC0F337-8BEA-2FAA-2142-50C700B2F2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56000" y="896495"/>
            <a:ext cx="4680000" cy="4680000"/>
          </a:xfrm>
          <a:prstGeom prst="rect">
            <a:avLst/>
          </a:prstGeom>
        </p:spPr>
      </p:pic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4B9AD37C-09A8-405C-90FB-44E5D74239BF}"/>
              </a:ext>
            </a:extLst>
          </p:cNvPr>
          <p:cNvGrpSpPr/>
          <p:nvPr/>
        </p:nvGrpSpPr>
        <p:grpSpPr>
          <a:xfrm>
            <a:off x="3765816" y="3719945"/>
            <a:ext cx="4670184" cy="1856548"/>
            <a:chOff x="3765816" y="3719945"/>
            <a:chExt cx="4670184" cy="1856548"/>
          </a:xfrm>
        </p:grpSpPr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307518F4-77BF-5F5D-CBF9-C9F0070B95A6}"/>
                </a:ext>
              </a:extLst>
            </p:cNvPr>
            <p:cNvSpPr/>
            <p:nvPr/>
          </p:nvSpPr>
          <p:spPr>
            <a:xfrm>
              <a:off x="3765816" y="4156364"/>
              <a:ext cx="4670184" cy="142012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4736BE9E-1034-7A53-8725-52AEE9E881A9}"/>
                </a:ext>
              </a:extLst>
            </p:cNvPr>
            <p:cNvSpPr/>
            <p:nvPr/>
          </p:nvSpPr>
          <p:spPr>
            <a:xfrm>
              <a:off x="7928263" y="3719945"/>
              <a:ext cx="507737" cy="63138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27531603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028132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9DC0F337-8BEA-2FAA-2142-50C700B2F2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56000" y="896495"/>
            <a:ext cx="4680000" cy="4680000"/>
          </a:xfrm>
          <a:prstGeom prst="rect">
            <a:avLst/>
          </a:prstGeom>
        </p:spPr>
      </p:pic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F782AB3E-6ED2-423E-BC54-A571B84D0D11}"/>
              </a:ext>
            </a:extLst>
          </p:cNvPr>
          <p:cNvGrpSpPr/>
          <p:nvPr/>
        </p:nvGrpSpPr>
        <p:grpSpPr>
          <a:xfrm>
            <a:off x="3765816" y="4629413"/>
            <a:ext cx="4670185" cy="947079"/>
            <a:chOff x="3765816" y="4629413"/>
            <a:chExt cx="4670185" cy="947079"/>
          </a:xfrm>
        </p:grpSpPr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307518F4-77BF-5F5D-CBF9-C9F0070B95A6}"/>
                </a:ext>
              </a:extLst>
            </p:cNvPr>
            <p:cNvSpPr/>
            <p:nvPr/>
          </p:nvSpPr>
          <p:spPr>
            <a:xfrm>
              <a:off x="3765816" y="5049981"/>
              <a:ext cx="4670184" cy="52651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4736BE9E-1034-7A53-8725-52AEE9E881A9}"/>
                </a:ext>
              </a:extLst>
            </p:cNvPr>
            <p:cNvSpPr/>
            <p:nvPr/>
          </p:nvSpPr>
          <p:spPr>
            <a:xfrm>
              <a:off x="4301837" y="4629413"/>
              <a:ext cx="4134164" cy="63138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286911246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33881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9DC0F337-8BEA-2FAA-2142-50C700B2F2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56000" y="896495"/>
            <a:ext cx="4680000" cy="4680000"/>
          </a:xfrm>
          <a:prstGeom prst="rect">
            <a:avLst/>
          </a:prstGeom>
        </p:spPr>
      </p:pic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27634C05-B5A7-4384-AA2B-C195881AF544}"/>
              </a:ext>
            </a:extLst>
          </p:cNvPr>
          <p:cNvGrpSpPr/>
          <p:nvPr/>
        </p:nvGrpSpPr>
        <p:grpSpPr>
          <a:xfrm>
            <a:off x="3765816" y="4166754"/>
            <a:ext cx="4670185" cy="1409739"/>
            <a:chOff x="3765816" y="4166754"/>
            <a:chExt cx="4670185" cy="1409739"/>
          </a:xfrm>
        </p:grpSpPr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307518F4-77BF-5F5D-CBF9-C9F0070B95A6}"/>
                </a:ext>
              </a:extLst>
            </p:cNvPr>
            <p:cNvSpPr/>
            <p:nvPr/>
          </p:nvSpPr>
          <p:spPr>
            <a:xfrm>
              <a:off x="3765816" y="4582391"/>
              <a:ext cx="4670184" cy="99410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4736BE9E-1034-7A53-8725-52AEE9E881A9}"/>
                </a:ext>
              </a:extLst>
            </p:cNvPr>
            <p:cNvSpPr/>
            <p:nvPr/>
          </p:nvSpPr>
          <p:spPr>
            <a:xfrm>
              <a:off x="6096000" y="4166754"/>
              <a:ext cx="2340001" cy="63138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1185575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20428BC-A811-4E59-B324-2F1130567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	 Zahlen darstellen am Hunderterfeld</a:t>
            </a:r>
          </a:p>
        </p:txBody>
      </p:sp>
    </p:spTree>
    <p:extLst>
      <p:ext uri="{BB962C8B-B14F-4D97-AF65-F5344CB8AC3E}">
        <p14:creationId xmlns:p14="http://schemas.microsoft.com/office/powerpoint/2010/main" val="2635462567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8673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96E1A4CB-B7D7-4B85-A0E6-CD012F77535B}"/>
              </a:ext>
            </a:extLst>
          </p:cNvPr>
          <p:cNvSpPr/>
          <p:nvPr/>
        </p:nvSpPr>
        <p:spPr bwMode="auto">
          <a:xfrm>
            <a:off x="774134" y="969345"/>
            <a:ext cx="5400000" cy="232905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  <a:effec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6769F1A-24EF-44F9-B28A-5B59C99900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2647" y="1043730"/>
            <a:ext cx="5400000" cy="5360870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084737DB-8397-4201-93C7-9DBF1FF19753}"/>
              </a:ext>
            </a:extLst>
          </p:cNvPr>
          <p:cNvSpPr/>
          <p:nvPr/>
        </p:nvSpPr>
        <p:spPr bwMode="auto">
          <a:xfrm>
            <a:off x="489353" y="1652600"/>
            <a:ext cx="5400000" cy="475200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  <a:effec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5496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20428BC-A811-4E59-B324-2F1130567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	 Mengen vergleichen: Mehr, weniger oder gleich viel?</a:t>
            </a:r>
          </a:p>
        </p:txBody>
      </p:sp>
    </p:spTree>
    <p:extLst>
      <p:ext uri="{BB962C8B-B14F-4D97-AF65-F5344CB8AC3E}">
        <p14:creationId xmlns:p14="http://schemas.microsoft.com/office/powerpoint/2010/main" val="2034374013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 Folien">
  <a:themeElements>
    <a:clrScheme name="DZLM">
      <a:dk1>
        <a:sysClr val="windowText" lastClr="000000"/>
      </a:dk1>
      <a:lt1>
        <a:srgbClr val="FFFFFF"/>
      </a:lt1>
      <a:dk2>
        <a:srgbClr val="327A86"/>
      </a:dk2>
      <a:lt2>
        <a:srgbClr val="F8B44F"/>
      </a:lt2>
      <a:accent1>
        <a:srgbClr val="327A86"/>
      </a:accent1>
      <a:accent2>
        <a:srgbClr val="A44168"/>
      </a:accent2>
      <a:accent3>
        <a:srgbClr val="737373"/>
      </a:accent3>
      <a:accent4>
        <a:srgbClr val="F8B44F"/>
      </a:accent4>
      <a:accent5>
        <a:srgbClr val="000000"/>
      </a:accent5>
      <a:accent6>
        <a:srgbClr val="FFFFFF"/>
      </a:accent6>
      <a:hlink>
        <a:srgbClr val="327A86"/>
      </a:hlink>
      <a:folHlink>
        <a:srgbClr val="327A86"/>
      </a:folHlink>
    </a:clrScheme>
    <a:fontScheme name="DZLM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000" b="0" i="0" u="none" strike="noStrike" cap="none" normalizeH="0" baseline="0" dirty="0" err="1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 marL="342900" indent="-342900">
          <a:spcBef>
            <a:spcPts val="400"/>
          </a:spcBef>
          <a:defRPr sz="1800" dirty="0">
            <a:latin typeface="Calibri"/>
            <a:cs typeface="Calibri"/>
          </a:defRPr>
        </a:defPPr>
      </a:lst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DZLM_Materialvorlage-mit-Beispielseiten_2021-10-18.potx" id="{A0D54F44-059B-49F3-879C-4D58EE8C4FA4}" vid="{BF7B2B45-D649-4D22-B1CE-A734156E32F3}"/>
    </a:ext>
  </a:extLst>
</a:theme>
</file>

<file path=ppt/theme/theme2.xml><?xml version="1.0" encoding="utf-8"?>
<a:theme xmlns:a="http://schemas.openxmlformats.org/drawingml/2006/main" name="1_Content Folien">
  <a:themeElements>
    <a:clrScheme name="DZLM">
      <a:dk1>
        <a:sysClr val="windowText" lastClr="000000"/>
      </a:dk1>
      <a:lt1>
        <a:srgbClr val="FFFFFF"/>
      </a:lt1>
      <a:dk2>
        <a:srgbClr val="327A86"/>
      </a:dk2>
      <a:lt2>
        <a:srgbClr val="F8B44F"/>
      </a:lt2>
      <a:accent1>
        <a:srgbClr val="327A86"/>
      </a:accent1>
      <a:accent2>
        <a:srgbClr val="A44168"/>
      </a:accent2>
      <a:accent3>
        <a:srgbClr val="737373"/>
      </a:accent3>
      <a:accent4>
        <a:srgbClr val="F8B44F"/>
      </a:accent4>
      <a:accent5>
        <a:srgbClr val="000000"/>
      </a:accent5>
      <a:accent6>
        <a:srgbClr val="FFFFFF"/>
      </a:accent6>
      <a:hlink>
        <a:srgbClr val="327A86"/>
      </a:hlink>
      <a:folHlink>
        <a:srgbClr val="327A86"/>
      </a:folHlink>
    </a:clrScheme>
    <a:fontScheme name="DZLM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000" b="0" i="0" u="none" strike="noStrike" cap="none" normalizeH="0" baseline="0" dirty="0" err="1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 marL="342900" indent="-342900">
          <a:spcBef>
            <a:spcPts val="400"/>
          </a:spcBef>
          <a:defRPr sz="1800" dirty="0">
            <a:latin typeface="Calibri"/>
            <a:cs typeface="Calibri"/>
          </a:defRPr>
        </a:defPPr>
      </a:lst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DZLM_Materialvorlage-mit-Beispielseiten_2021-10-18.potx" id="{A0D54F44-059B-49F3-879C-4D58EE8C4FA4}" vid="{BF7B2B45-D649-4D22-B1CE-A734156E32F3}"/>
    </a:ext>
  </a:extLst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DZLM_Materialvorlage-mit-Beispielseiten_2021-10-18</Template>
  <TotalTime>0</TotalTime>
  <Words>373</Words>
  <Application>Microsoft Office PowerPoint</Application>
  <PresentationFormat>Breitbild</PresentationFormat>
  <Paragraphs>72</Paragraphs>
  <Slides>70</Slides>
  <Notes>18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70</vt:i4>
      </vt:variant>
    </vt:vector>
  </HeadingPairs>
  <TitlesOfParts>
    <vt:vector size="77" baseType="lpstr">
      <vt:lpstr>Arial</vt:lpstr>
      <vt:lpstr>Calibri</vt:lpstr>
      <vt:lpstr>Calibri Normal</vt:lpstr>
      <vt:lpstr>Grundschrift</vt:lpstr>
      <vt:lpstr>Wingdings</vt:lpstr>
      <vt:lpstr>Content Folien</vt:lpstr>
      <vt:lpstr>1_Content Folien</vt:lpstr>
      <vt:lpstr>PowerPoint-Präsentation</vt:lpstr>
      <vt:lpstr>PowerPoint-Präsentation</vt:lpstr>
      <vt:lpstr>1  Muster im Hunderterfeld</vt:lpstr>
      <vt:lpstr>PowerPoint-Präsentation</vt:lpstr>
      <vt:lpstr>PowerPoint-Präsentation</vt:lpstr>
      <vt:lpstr>PowerPoint-Präsentation</vt:lpstr>
      <vt:lpstr>2  Zahlen darstellen am Hunderterfeld</vt:lpstr>
      <vt:lpstr>PowerPoint-Präsentation</vt:lpstr>
      <vt:lpstr>3  Mengen vergleichen: Mehr, weniger oder gleich viel?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4  Anzahlen erkennen am Hunderterfeld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5  Anzahlen bestimmen – Strukturen verinnerlichen</vt:lpstr>
      <vt:lpstr>PowerPoint-Präsentation</vt:lpstr>
      <vt:lpstr>6  Wie viele?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Zum Umgang mit den Folien</dc:title>
  <dc:creator>Henrik Wiedbusch</dc:creator>
  <cp:lastModifiedBy>Franziska Siebel</cp:lastModifiedBy>
  <cp:revision>192</cp:revision>
  <cp:lastPrinted>2017-05-16T11:48:33Z</cp:lastPrinted>
  <dcterms:created xsi:type="dcterms:W3CDTF">2021-11-25T18:12:40Z</dcterms:created>
  <dcterms:modified xsi:type="dcterms:W3CDTF">2022-12-09T07:05:58Z</dcterms:modified>
</cp:coreProperties>
</file>